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81" r:id="rId3"/>
    <p:sldId id="279" r:id="rId4"/>
    <p:sldId id="278" r:id="rId5"/>
    <p:sldId id="257" r:id="rId6"/>
    <p:sldId id="280" r:id="rId7"/>
    <p:sldId id="282" r:id="rId8"/>
    <p:sldId id="259" r:id="rId9"/>
    <p:sldId id="260" r:id="rId10"/>
    <p:sldId id="263" r:id="rId11"/>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03B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5" d="100"/>
          <a:sy n="65" d="100"/>
        </p:scale>
        <p:origin x="-144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CEA96E-E3DC-4AE3-87C8-FB0C8FB8AE29}" type="datetimeFigureOut">
              <a:rPr lang="en-US" smtClean="0"/>
              <a:pPr/>
              <a:t>3/20/2015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180A0-2D87-4D7D-A15D-B4619EAA9B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CEA96E-E3DC-4AE3-87C8-FB0C8FB8AE29}" type="datetimeFigureOut">
              <a:rPr lang="en-US" smtClean="0"/>
              <a:pPr/>
              <a:t>3/20/2015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180A0-2D87-4D7D-A15D-B4619EAA9B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CEA96E-E3DC-4AE3-87C8-FB0C8FB8AE29}" type="datetimeFigureOut">
              <a:rPr lang="en-US" smtClean="0"/>
              <a:pPr/>
              <a:t>3/20/2015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180A0-2D87-4D7D-A15D-B4619EAA9B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CEA96E-E3DC-4AE3-87C8-FB0C8FB8AE29}" type="datetimeFigureOut">
              <a:rPr lang="en-US" smtClean="0"/>
              <a:pPr/>
              <a:t>3/20/2015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180A0-2D87-4D7D-A15D-B4619EAA9B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CEA96E-E3DC-4AE3-87C8-FB0C8FB8AE29}" type="datetimeFigureOut">
              <a:rPr lang="en-US" smtClean="0"/>
              <a:pPr/>
              <a:t>3/20/2015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180A0-2D87-4D7D-A15D-B4619EAA9B2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CEA96E-E3DC-4AE3-87C8-FB0C8FB8AE29}" type="datetimeFigureOut">
              <a:rPr lang="en-US" smtClean="0"/>
              <a:pPr/>
              <a:t>3/20/2015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C180A0-2D87-4D7D-A15D-B4619EAA9B2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CEA96E-E3DC-4AE3-87C8-FB0C8FB8AE29}" type="datetimeFigureOut">
              <a:rPr lang="en-US" smtClean="0"/>
              <a:pPr/>
              <a:t>3/20/2015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C180A0-2D87-4D7D-A15D-B4619EAA9B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CEA96E-E3DC-4AE3-87C8-FB0C8FB8AE29}" type="datetimeFigureOut">
              <a:rPr lang="en-US" smtClean="0"/>
              <a:pPr/>
              <a:t>3/20/2015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C180A0-2D87-4D7D-A15D-B4619EAA9B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CEA96E-E3DC-4AE3-87C8-FB0C8FB8AE29}" type="datetimeFigureOut">
              <a:rPr lang="en-US" smtClean="0"/>
              <a:pPr/>
              <a:t>3/20/2015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C180A0-2D87-4D7D-A15D-B4619EAA9B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CEA96E-E3DC-4AE3-87C8-FB0C8FB8AE29}" type="datetimeFigureOut">
              <a:rPr lang="en-US" smtClean="0"/>
              <a:pPr/>
              <a:t>3/20/2015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C180A0-2D87-4D7D-A15D-B4619EAA9B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CEA96E-E3DC-4AE3-87C8-FB0C8FB8AE29}" type="datetimeFigureOut">
              <a:rPr lang="en-US" smtClean="0"/>
              <a:pPr/>
              <a:t>3/20/2015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C180A0-2D87-4D7D-A15D-B4619EAA9B2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CEA96E-E3DC-4AE3-87C8-FB0C8FB8AE29}" type="datetimeFigureOut">
              <a:rPr lang="en-US" smtClean="0"/>
              <a:pPr/>
              <a:t>3/20/2015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C180A0-2D87-4D7D-A15D-B4619EAA9B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file:///D:\hinh1.thuy.ppt"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file:///D:\hinh%20lt.doc.ppt"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file:///D:\Bai%20trinh%20chieu.huong.ppt"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878532"/>
          </a:xfrm>
          <a:prstGeom prst="rect">
            <a:avLst/>
          </a:prstGeom>
          <a:noFill/>
        </p:spPr>
        <p:txBody>
          <a:bodyPr wrap="square" rtlCol="0">
            <a:spAutoFit/>
          </a:bodyPr>
          <a:lstStyle/>
          <a:p>
            <a:pPr algn="ctr"/>
            <a:r>
              <a:rPr lang="en-US" sz="3200" dirty="0" smtClean="0">
                <a:solidFill>
                  <a:srgbClr val="1003BD"/>
                </a:solidFill>
                <a:latin typeface=".VnTimeH" pitchFamily="34" charset="0"/>
              </a:rPr>
              <a:t>    </a:t>
            </a:r>
          </a:p>
          <a:p>
            <a:pPr algn="ctr"/>
            <a:r>
              <a:rPr lang="en-US" sz="3600" b="1" dirty="0" smtClean="0">
                <a:solidFill>
                  <a:srgbClr val="1003BD"/>
                </a:solidFill>
                <a:latin typeface="Times New Roman" pitchFamily="18" charset="0"/>
                <a:cs typeface="Times New Roman" pitchFamily="18" charset="0"/>
              </a:rPr>
              <a:t>BÁO CÁO CHUYÊN ĐỀ</a:t>
            </a:r>
          </a:p>
          <a:p>
            <a:pPr algn="ctr"/>
            <a:endParaRPr lang="en-US" sz="3600" b="1" dirty="0" smtClean="0">
              <a:solidFill>
                <a:srgbClr val="1003BD"/>
              </a:solidFill>
              <a:latin typeface=".VnTimeH" pitchFamily="34" charset="0"/>
            </a:endParaRPr>
          </a:p>
          <a:p>
            <a:pPr algn="ctr"/>
            <a:r>
              <a:rPr lang="en-US" sz="3600" b="1" dirty="0" smtClean="0">
                <a:solidFill>
                  <a:srgbClr val="1003BD"/>
                </a:solidFill>
                <a:latin typeface="Times New Roman" pitchFamily="18" charset="0"/>
                <a:cs typeface="Times New Roman" pitchFamily="18" charset="0"/>
              </a:rPr>
              <a:t>VẼ THEO MẪU GIỚI THIỆU TỈ LỆ NGƯỜI VÀ TẬP VẼ DÁNG NGƯỜI LỚP 8</a:t>
            </a:r>
            <a:r>
              <a:rPr lang="en-US" sz="3600" b="1" dirty="0" smtClean="0">
                <a:solidFill>
                  <a:srgbClr val="1003BD"/>
                </a:solidFill>
                <a:latin typeface=".VnTimeH" pitchFamily="34" charset="0"/>
              </a:rPr>
              <a:t> </a:t>
            </a:r>
          </a:p>
          <a:p>
            <a:pPr algn="ctr"/>
            <a:r>
              <a:rPr lang="en-US" sz="3600" b="1" dirty="0" smtClean="0">
                <a:solidFill>
                  <a:srgbClr val="1003BD"/>
                </a:solidFill>
                <a:latin typeface=".VnTimeH" pitchFamily="34" charset="0"/>
              </a:rPr>
              <a:t> </a:t>
            </a:r>
          </a:p>
          <a:p>
            <a:pPr algn="ctr"/>
            <a:endParaRPr lang="en-US" sz="3600" b="1" dirty="0" smtClean="0">
              <a:solidFill>
                <a:srgbClr val="1003BD"/>
              </a:solidFill>
              <a:latin typeface=".VnTimeH" pitchFamily="34" charset="0"/>
            </a:endParaRPr>
          </a:p>
          <a:p>
            <a:pPr algn="ctr"/>
            <a:r>
              <a:rPr lang="en-US" sz="3600" b="1" dirty="0" err="1" smtClean="0">
                <a:solidFill>
                  <a:srgbClr val="1003BD"/>
                </a:solidFill>
                <a:latin typeface=".VnTimeH" pitchFamily="34" charset="0"/>
              </a:rPr>
              <a:t>Tæ</a:t>
            </a:r>
            <a:r>
              <a:rPr lang="en-US" sz="3600" b="1" dirty="0" smtClean="0">
                <a:solidFill>
                  <a:srgbClr val="1003BD"/>
                </a:solidFill>
                <a:latin typeface=".VnTimeH" pitchFamily="34" charset="0"/>
              </a:rPr>
              <a:t> </a:t>
            </a:r>
            <a:r>
              <a:rPr lang="en-US" sz="3600" b="1" dirty="0" err="1" smtClean="0">
                <a:solidFill>
                  <a:srgbClr val="1003BD"/>
                </a:solidFill>
                <a:latin typeface=".VnTimeH" pitchFamily="34" charset="0"/>
              </a:rPr>
              <a:t>khoa</a:t>
            </a:r>
            <a:r>
              <a:rPr lang="en-US" sz="3600" b="1" dirty="0" smtClean="0">
                <a:solidFill>
                  <a:srgbClr val="1003BD"/>
                </a:solidFill>
                <a:latin typeface=".VnTimeH" pitchFamily="34" charset="0"/>
              </a:rPr>
              <a:t> </a:t>
            </a:r>
            <a:r>
              <a:rPr lang="en-US" sz="3600" b="1" dirty="0" err="1" smtClean="0">
                <a:solidFill>
                  <a:srgbClr val="1003BD"/>
                </a:solidFill>
                <a:latin typeface=".VnTimeH" pitchFamily="34" charset="0"/>
              </a:rPr>
              <a:t>häc</a:t>
            </a:r>
            <a:r>
              <a:rPr lang="en-US" sz="3600" b="1" dirty="0" smtClean="0">
                <a:solidFill>
                  <a:srgbClr val="1003BD"/>
                </a:solidFill>
                <a:latin typeface=".VnTimeH" pitchFamily="34" charset="0"/>
              </a:rPr>
              <a:t> x· </a:t>
            </a:r>
            <a:r>
              <a:rPr lang="en-US" sz="3600" b="1" dirty="0" err="1" smtClean="0">
                <a:solidFill>
                  <a:srgbClr val="1003BD"/>
                </a:solidFill>
                <a:latin typeface=".VnTimeH" pitchFamily="34" charset="0"/>
              </a:rPr>
              <a:t>héi</a:t>
            </a:r>
            <a:endParaRPr lang="en-US" sz="3600" b="1" dirty="0" smtClean="0">
              <a:solidFill>
                <a:srgbClr val="1003BD"/>
              </a:solidFill>
              <a:latin typeface=".VnTimeH" pitchFamily="34" charset="0"/>
            </a:endParaRPr>
          </a:p>
          <a:p>
            <a:pPr algn="ctr"/>
            <a:endParaRPr lang="en-US" sz="3600" b="1" dirty="0" smtClean="0">
              <a:solidFill>
                <a:srgbClr val="1003BD"/>
              </a:solidFill>
              <a:latin typeface=".VnTimeH" pitchFamily="34" charset="0"/>
            </a:endParaRPr>
          </a:p>
          <a:p>
            <a:pPr algn="ctr"/>
            <a:endParaRPr lang="en-US" sz="2800" b="1" dirty="0" smtClean="0">
              <a:solidFill>
                <a:srgbClr val="1003BD"/>
              </a:solidFill>
              <a:latin typeface=".VnTimeH" pitchFamily="34" charset="0"/>
            </a:endParaRPr>
          </a:p>
          <a:p>
            <a:pPr algn="ctr"/>
            <a:r>
              <a:rPr lang="en-US" sz="2800" b="1" dirty="0" err="1" smtClean="0">
                <a:solidFill>
                  <a:srgbClr val="1003BD"/>
                </a:solidFill>
                <a:latin typeface=".VnTimeH" pitchFamily="34" charset="0"/>
              </a:rPr>
              <a:t>N¨m</a:t>
            </a:r>
            <a:r>
              <a:rPr lang="en-US" sz="2800" b="1" dirty="0" smtClean="0">
                <a:solidFill>
                  <a:srgbClr val="1003BD"/>
                </a:solidFill>
                <a:latin typeface=".VnTimeH" pitchFamily="34" charset="0"/>
              </a:rPr>
              <a:t> </a:t>
            </a:r>
            <a:r>
              <a:rPr lang="en-US" sz="2800" b="1" dirty="0" err="1" smtClean="0">
                <a:solidFill>
                  <a:srgbClr val="1003BD"/>
                </a:solidFill>
                <a:latin typeface=".VnTimeH" pitchFamily="34" charset="0"/>
              </a:rPr>
              <a:t>häc</a:t>
            </a:r>
            <a:r>
              <a:rPr lang="en-US" sz="2800" b="1" dirty="0" smtClean="0">
                <a:solidFill>
                  <a:srgbClr val="1003BD"/>
                </a:solidFill>
                <a:latin typeface=".VnTimeH" pitchFamily="34" charset="0"/>
              </a:rPr>
              <a:t> 2014-2015</a:t>
            </a:r>
            <a:endParaRPr lang="en-US" sz="2800" b="1" dirty="0">
              <a:solidFill>
                <a:srgbClr val="1003BD"/>
              </a:solidFill>
              <a:latin typeface=".VnTimeH"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228601"/>
            <a:ext cx="8915400" cy="5078313"/>
          </a:xfrm>
          <a:prstGeom prst="rect">
            <a:avLst/>
          </a:prstGeom>
        </p:spPr>
        <p:txBody>
          <a:bodyPr wrap="square">
            <a:spAutoFit/>
          </a:bodyPr>
          <a:lstStyle/>
          <a:p>
            <a:r>
              <a:rPr lang="en-US" sz="2400" b="1" i="1" dirty="0" smtClean="0">
                <a:latin typeface="Times New Roman" pitchFamily="18" charset="0"/>
                <a:cs typeface="Times New Roman" pitchFamily="18" charset="0"/>
              </a:rPr>
              <a:t>KẾT LUẬN.</a:t>
            </a:r>
            <a:endParaRPr lang="en-US" sz="2400" b="1" i="1" dirty="0" smtClean="0">
              <a:latin typeface="+mj-lt"/>
              <a:cs typeface="Times New Roman" pitchFamily="18" charset="0"/>
            </a:endParaRPr>
          </a:p>
          <a:p>
            <a:r>
              <a:rPr lang="en-US" sz="2000" dirty="0" smtClean="0">
                <a:latin typeface="+mj-lt"/>
                <a:cs typeface="Times New Roman" pitchFamily="18" charset="0"/>
              </a:rPr>
              <a:t>  </a:t>
            </a:r>
            <a:r>
              <a:rPr lang="vi-VN" sz="2000" dirty="0" smtClean="0">
                <a:latin typeface="+mj-lt"/>
              </a:rPr>
              <a:t>Tuy nhiên không có phương pháp dạy học nào là vạn năng muốn nâng cao chất lượng môn học Mĩ thuật người giáo viên phải biết vận dụng những phương pháp dạy học một cách linh hoạt, sáng tạo, phù hợp với đối tượng học sinh, nắm vững những yêu cầu đổi mới phương pháp và kĩ năng dạy học, sao cho thu hút được sự tập trung chú ý của học sinh, biến học sinh thành một chủ thể tích cực, chủ động nắm bắt kiến thức một cách tự nhiên, không gò bó giáo viên chỉ cần đứng vai trò là người hướng dẫn... Hiện nay việc dạy và học mĩ thuật còn thiếu thốn về học cụ và học liệu, do vậy việc áp dụng phương pháp dạy học thêo yêu cầu đổi mới còn gặp nhiều khó khăn... không thể một sớm, một chiều mà chúng ta có thể khắc phục được. Do vậy việc nghiên cứu học hỏi và trang bị cho mình kiến thức về phương pháp dạy học, áp dụng phương pháp một cách khoa học giúp khắc phục tối đa những hạn chế, nâng cao được chất lượng môn học là việc làm cần thiết, là nhiệm vụ quan trọng của mỗi giáo viên. Chính từ những việc làm thiết thực đó minh chứng cho chúng ta tham gia một cách tích cực vào việc áp dụng đổi mới phương pháp dạy học...</a:t>
            </a:r>
          </a:p>
          <a:p>
            <a:r>
              <a:rPr lang="vi-VN" sz="2000" dirty="0" smtClean="0">
                <a:latin typeface="+mj-lt"/>
              </a:rPr>
              <a:t> </a:t>
            </a:r>
            <a:endParaRPr lang="vi-VN" sz="2000" dirty="0">
              <a:latin typeface="+mj-lt"/>
            </a:endParaRP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777419"/>
            <a:ext cx="8763000" cy="4708981"/>
          </a:xfrm>
          <a:prstGeom prst="rect">
            <a:avLst/>
          </a:prstGeom>
        </p:spPr>
        <p:txBody>
          <a:bodyPr wrap="square">
            <a:spAutoFit/>
          </a:bodyPr>
          <a:lstStyle/>
          <a:p>
            <a:r>
              <a:rPr lang="en-US" sz="2000" dirty="0" smtClean="0">
                <a:latin typeface="+mj-lt"/>
              </a:rPr>
              <a:t>       </a:t>
            </a:r>
            <a:r>
              <a:rPr lang="vi-VN" sz="2000" dirty="0" smtClean="0">
                <a:latin typeface="+mj-lt"/>
              </a:rPr>
              <a:t>Mĩ </a:t>
            </a:r>
            <a:r>
              <a:rPr lang="vi-VN" sz="2000" dirty="0" smtClean="0">
                <a:latin typeface="+mj-lt"/>
              </a:rPr>
              <a:t>thuật là một nghệ thuật tạo ra cái đẹp nhằm phục vụ nhu cầu vật chất và tinh thần của con người (Mĩ là đẹp, thuật là cách thức, là phương pháp). Những gì trong giới tự nhiên và trong đời sống xã hội đem lại sự thích thú, sự khoái cảm đều được coi là cái đẹp: như cảnh đẹp chùa Hương Tích, cảnh đẹp chùa Tây Phương, kim tự tháp Kê-ốp., một tác phẩm hội hoạ đẹp, một công trình kiến trúc, điêu khắc đẹp. Ngay từ buổi bình minh của nhân loại, khi con người phát hiện ra vẻ đẹp của thiên nhiên và sự nhận thức thế giới thực được mở rộng, thì con người đã biết ngưỡng mộ và đưa cái đẹp vào phục vụ cuộc sống với ý thức tự giác. Cũng từ đó Mĩ thuật luôn gắn bó khăng khít với lịch sử phát triển của con người và ngày càng đạt tới mức độ nghệ thuật cao. Từ những văn hoá trang trí đơn sơ, mộc mạc, đến những hoạ tiết tinh vi, phong phú như trên mặt trống đồng Đông Sơn. Từ những công trình kiến trúc đơn giản đến những công trình kiến trúc đồ sộ như kim tự tháp. Hay những tác phẩm nghệ thuật dân gian đến những tác phẩm hội hoạ hiện đại. Trải qua nhiều thời đại cho ta thấy những nền nghệ thuật đặc sắc, độc đáo của Mĩ thuật Việt Nam nói riêng và thế giới nói chung</a:t>
            </a:r>
            <a:endParaRPr lang="vi-VN" sz="2000" dirty="0">
              <a:latin typeface="+mj-lt"/>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305336"/>
            <a:ext cx="8686800" cy="624786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Trong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trường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Trung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cơ</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sở</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việc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giảng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dạy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bộ</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Mĩ</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đạt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kết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quả</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tốt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đòi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hỏi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nắm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vững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thức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về</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chuyên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vận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dụng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đổi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phương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pháp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dạy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liên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hệ</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để</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tìm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hiểu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rõ</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đối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tượng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những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khả</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năng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năng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khiếu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đặc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biệt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nhằm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phát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huy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tính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tích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cực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độc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lập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suy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nghĩ</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tìm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tòi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sáng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của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mỗi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Bởi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vì</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chính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chủ</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động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tiếp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nhận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thức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từ</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cuối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cùng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của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việc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dạy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thức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dạy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Mĩ</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cần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giải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thích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thấy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được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ý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nghĩa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tầm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quan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trọng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của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bộ</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Mĩ</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bởi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tính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dục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văn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hóa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thẩm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mĩ</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hình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thành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nhân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phát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triển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toàn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diện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Trong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quá</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trình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giảng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dạy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tôi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đã</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tìm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hiểu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nhận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một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vấn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đề</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sau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Phần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lớn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hoàn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cảnh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khăn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việc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chuẩn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bị</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dụng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tập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theo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yêu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cầu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bộ</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còn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nhiều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hạn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Từ</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em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mặc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cảm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tham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phát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biểu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xây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dựng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bài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Trong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mỗi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lớp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chỉ</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một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em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khả</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năng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năng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khiếu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tốt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còn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lại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do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không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năng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khiếu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em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chưa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sự</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quan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tâm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bộ</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Mĩ</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cũng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như</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bài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vẽ</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của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mình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vẽ</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tính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đối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dẫn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hiệu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quả</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của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bài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vẽ</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hành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tại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lớp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còn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yếu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Từ</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những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qua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quá</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trình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đứng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lớp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giảng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dạy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tôi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mạnh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dạn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đưa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việc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dạy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áp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dụng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chuyên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đề</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a:t>
            </a:r>
            <a:r>
              <a:rPr kumimoji="0" lang="en-US" sz="2000" b="1" i="1" u="none" strike="noStrike" cap="none" normalizeH="0" baseline="0" dirty="0" err="1" smtClean="0">
                <a:ln>
                  <a:noFill/>
                </a:ln>
                <a:solidFill>
                  <a:srgbClr val="0070C0"/>
                </a:solidFill>
                <a:effectLst/>
                <a:latin typeface="Times New Roman" pitchFamily="18" charset="0"/>
                <a:ea typeface="Times New Roman" pitchFamily="18" charset="0"/>
                <a:cs typeface="Times New Roman" pitchFamily="18" charset="0"/>
              </a:rPr>
              <a:t>Giới</a:t>
            </a:r>
            <a:r>
              <a:rPr kumimoji="0" lang="en-US" sz="2000" b="1" i="1"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0070C0"/>
                </a:solidFill>
                <a:effectLst/>
                <a:latin typeface="Times New Roman" pitchFamily="18" charset="0"/>
                <a:ea typeface="Times New Roman" pitchFamily="18" charset="0"/>
                <a:cs typeface="Times New Roman" pitchFamily="18" charset="0"/>
              </a:rPr>
              <a:t>thiệu</a:t>
            </a:r>
            <a:r>
              <a:rPr kumimoji="0" lang="en-US" sz="2000" b="1" i="1"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0070C0"/>
                </a:solidFill>
                <a:effectLst/>
                <a:latin typeface="Times New Roman" pitchFamily="18" charset="0"/>
                <a:ea typeface="Times New Roman" pitchFamily="18" charset="0"/>
                <a:cs typeface="Times New Roman" pitchFamily="18" charset="0"/>
              </a:rPr>
              <a:t>tỉ</a:t>
            </a:r>
            <a:r>
              <a:rPr kumimoji="0" lang="en-US" sz="2000" b="1" i="1"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0070C0"/>
                </a:solidFill>
                <a:effectLst/>
                <a:latin typeface="Times New Roman" pitchFamily="18" charset="0"/>
                <a:ea typeface="Times New Roman" pitchFamily="18" charset="0"/>
                <a:cs typeface="Times New Roman" pitchFamily="18" charset="0"/>
              </a:rPr>
              <a:t>lệ</a:t>
            </a:r>
            <a:r>
              <a:rPr kumimoji="0" lang="en-US" sz="2000" b="1" i="1"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0070C0"/>
                </a:solidFill>
                <a:effectLst/>
                <a:latin typeface="Times New Roman" pitchFamily="18" charset="0"/>
                <a:ea typeface="Times New Roman" pitchFamily="18" charset="0"/>
                <a:cs typeface="Times New Roman" pitchFamily="18" charset="0"/>
              </a:rPr>
              <a:t>cơ</a:t>
            </a:r>
            <a:r>
              <a:rPr kumimoji="0" lang="en-US" sz="2000" b="1" i="1"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0070C0"/>
                </a:solidFill>
                <a:effectLst/>
                <a:latin typeface="Times New Roman" pitchFamily="18" charset="0"/>
                <a:ea typeface="Times New Roman" pitchFamily="18" charset="0"/>
                <a:cs typeface="Times New Roman" pitchFamily="18" charset="0"/>
              </a:rPr>
              <a:t>thể</a:t>
            </a:r>
            <a:r>
              <a:rPr kumimoji="0" lang="en-US" sz="2000" b="1" i="1"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0070C0"/>
                </a:solidFill>
                <a:effectLst/>
                <a:latin typeface="Times New Roman" pitchFamily="18" charset="0"/>
                <a:ea typeface="Times New Roman" pitchFamily="18" charset="0"/>
                <a:cs typeface="Times New Roman" pitchFamily="18" charset="0"/>
              </a:rPr>
              <a:t>người</a:t>
            </a:r>
            <a:r>
              <a:rPr kumimoji="0" lang="en-US" sz="2000" b="1" i="1"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0070C0"/>
                </a:solidFill>
                <a:effectLst/>
                <a:latin typeface="Times New Roman" pitchFamily="18" charset="0"/>
                <a:ea typeface="Times New Roman" pitchFamily="18" charset="0"/>
                <a:cs typeface="Times New Roman" pitchFamily="18" charset="0"/>
              </a:rPr>
              <a:t>và</a:t>
            </a:r>
            <a:r>
              <a:rPr kumimoji="0" lang="en-US" sz="2000" b="1" i="1"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0070C0"/>
                </a:solidFill>
                <a:effectLst/>
                <a:latin typeface="Times New Roman" pitchFamily="18" charset="0"/>
                <a:ea typeface="Times New Roman" pitchFamily="18" charset="0"/>
                <a:cs typeface="Times New Roman" pitchFamily="18" charset="0"/>
              </a:rPr>
              <a:t>tập</a:t>
            </a:r>
            <a:r>
              <a:rPr kumimoji="0" lang="en-US" sz="2000" b="1" i="1"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0070C0"/>
                </a:solidFill>
                <a:effectLst/>
                <a:latin typeface="Times New Roman" pitchFamily="18" charset="0"/>
                <a:ea typeface="Times New Roman" pitchFamily="18" charset="0"/>
                <a:cs typeface="Times New Roman" pitchFamily="18" charset="0"/>
              </a:rPr>
              <a:t>vẽ</a:t>
            </a:r>
            <a:r>
              <a:rPr kumimoji="0" lang="en-US" sz="2000" b="1" i="1"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0070C0"/>
                </a:solidFill>
                <a:effectLst/>
                <a:latin typeface="Times New Roman" pitchFamily="18" charset="0"/>
                <a:ea typeface="Times New Roman" pitchFamily="18" charset="0"/>
                <a:cs typeface="Times New Roman" pitchFamily="18" charset="0"/>
              </a:rPr>
              <a:t>dáng</a:t>
            </a:r>
            <a:r>
              <a:rPr kumimoji="0" lang="en-US" sz="2000" b="1" i="1"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0070C0"/>
                </a:solidFill>
                <a:effectLst/>
                <a:latin typeface="Times New Roman" pitchFamily="18" charset="0"/>
                <a:ea typeface="Times New Roman" pitchFamily="18" charset="0"/>
                <a:cs typeface="Times New Roman" pitchFamily="18" charset="0"/>
              </a:rPr>
              <a:t>người</a:t>
            </a:r>
            <a:r>
              <a:rPr kumimoji="0" lang="en-US" sz="2000" b="1" i="1"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a:t>
            </a:r>
            <a:r>
              <a:rPr kumimoji="0" lang="en-US" sz="2000" b="0" i="1"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838200" y="154900"/>
            <a:ext cx="6934200" cy="501675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Việc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đổi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phương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pháp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dạy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đối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bộ</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nghệ</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đặc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biệt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phân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Mĩ</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còn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gặp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nhiều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khăn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về</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cơ</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sở</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chất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chưa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phục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đúng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theo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hòan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cảnh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đặc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biệt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khăn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Việc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trang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bị</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dụng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tập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theo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yêu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cầu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bộ</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còn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hạn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đối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tượng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ở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lứa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tuổi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cấp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2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em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đã</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được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rèn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luyện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qua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việc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đổi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phương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pháp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từ</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năm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trước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em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phần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vững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về</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thức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cũng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như</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kĩ</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năng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Việc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Mĩ</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không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đòi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hỏi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em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khuôn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khổ</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như</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khác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động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vui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vui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đây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cũng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một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vấn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đề</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thể</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tình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huống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những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không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năng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khiếu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mĩ</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không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yêu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thích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bộ</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càng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hơn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làm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ảnh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hưởng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chất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lượng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Trước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tình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hình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tôi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mạnh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dạn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đưa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việc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dạy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áp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dụng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chuyên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đề</a:t>
            </a:r>
            <a:r>
              <a:rPr kumimoji="0" lang="en-US" sz="20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1" u="sng" strike="noStrike" cap="none" normalizeH="0" dirty="0" err="1" smtClean="0">
                <a:ln>
                  <a:noFill/>
                </a:ln>
                <a:solidFill>
                  <a:srgbClr val="1003BD"/>
                </a:solidFill>
                <a:effectLst/>
                <a:latin typeface="Times New Roman" pitchFamily="18" charset="0"/>
                <a:ea typeface="Times New Roman" pitchFamily="18" charset="0"/>
                <a:cs typeface="Times New Roman" pitchFamily="18" charset="0"/>
                <a:hlinkClick r:id="rId2" action="ppaction://hlinkpres?slideindex=1&amp;slidetitle="/>
              </a:rPr>
              <a:t>giới</a:t>
            </a:r>
            <a:r>
              <a:rPr kumimoji="0" lang="en-US" sz="2000" b="1" i="1" u="sng" strike="noStrike" cap="none" normalizeH="0" dirty="0" smtClean="0">
                <a:ln>
                  <a:noFill/>
                </a:ln>
                <a:solidFill>
                  <a:srgbClr val="1003BD"/>
                </a:solidFill>
                <a:effectLst/>
                <a:latin typeface="Times New Roman" pitchFamily="18" charset="0"/>
                <a:ea typeface="Times New Roman" pitchFamily="18" charset="0"/>
                <a:cs typeface="Times New Roman" pitchFamily="18" charset="0"/>
                <a:hlinkClick r:id="rId2" action="ppaction://hlinkpres?slideindex=1&amp;slidetitle="/>
              </a:rPr>
              <a:t> </a:t>
            </a:r>
            <a:r>
              <a:rPr kumimoji="0" lang="en-US" sz="2000" b="1" i="1" u="sng" strike="noStrike" cap="none" normalizeH="0" dirty="0" err="1" smtClean="0">
                <a:ln>
                  <a:noFill/>
                </a:ln>
                <a:solidFill>
                  <a:srgbClr val="1003BD"/>
                </a:solidFill>
                <a:effectLst/>
                <a:latin typeface="Times New Roman" pitchFamily="18" charset="0"/>
                <a:ea typeface="Times New Roman" pitchFamily="18" charset="0"/>
                <a:cs typeface="Times New Roman" pitchFamily="18" charset="0"/>
                <a:hlinkClick r:id="rId2" action="ppaction://hlinkpres?slideindex=1&amp;slidetitle="/>
              </a:rPr>
              <a:t>thiệu</a:t>
            </a:r>
            <a:r>
              <a:rPr kumimoji="0" lang="en-US" sz="2000" b="1" i="1" u="sng" strike="noStrike" cap="none" normalizeH="0" dirty="0" smtClean="0">
                <a:ln>
                  <a:noFill/>
                </a:ln>
                <a:solidFill>
                  <a:srgbClr val="1003BD"/>
                </a:solidFill>
                <a:effectLst/>
                <a:latin typeface="Times New Roman" pitchFamily="18" charset="0"/>
                <a:ea typeface="Times New Roman" pitchFamily="18" charset="0"/>
                <a:cs typeface="Times New Roman" pitchFamily="18" charset="0"/>
                <a:hlinkClick r:id="rId2" action="ppaction://hlinkpres?slideindex=1&amp;slidetitle="/>
              </a:rPr>
              <a:t> </a:t>
            </a:r>
            <a:r>
              <a:rPr kumimoji="0" lang="en-US" sz="2000" b="1" i="1" u="sng" strike="noStrike" cap="none" normalizeH="0" dirty="0" err="1" smtClean="0">
                <a:ln>
                  <a:noFill/>
                </a:ln>
                <a:solidFill>
                  <a:srgbClr val="1003BD"/>
                </a:solidFill>
                <a:effectLst/>
                <a:latin typeface="Times New Roman" pitchFamily="18" charset="0"/>
                <a:ea typeface="Times New Roman" pitchFamily="18" charset="0"/>
                <a:cs typeface="Times New Roman" pitchFamily="18" charset="0"/>
                <a:hlinkClick r:id="rId2" action="ppaction://hlinkpres?slideindex=1&amp;slidetitle="/>
              </a:rPr>
              <a:t>tỉ</a:t>
            </a:r>
            <a:r>
              <a:rPr kumimoji="0" lang="en-US" sz="2000" b="1" i="1" u="sng" strike="noStrike" cap="none" normalizeH="0" dirty="0" smtClean="0">
                <a:ln>
                  <a:noFill/>
                </a:ln>
                <a:solidFill>
                  <a:srgbClr val="1003BD"/>
                </a:solidFill>
                <a:effectLst/>
                <a:latin typeface="Times New Roman" pitchFamily="18" charset="0"/>
                <a:ea typeface="Times New Roman" pitchFamily="18" charset="0"/>
                <a:cs typeface="Times New Roman" pitchFamily="18" charset="0"/>
                <a:hlinkClick r:id="rId2" action="ppaction://hlinkpres?slideindex=1&amp;slidetitle="/>
              </a:rPr>
              <a:t> </a:t>
            </a:r>
            <a:r>
              <a:rPr kumimoji="0" lang="en-US" sz="2000" b="1" i="1" u="none" strike="noStrike" cap="none" normalizeH="0" dirty="0" err="1" smtClean="0">
                <a:ln>
                  <a:noFill/>
                </a:ln>
                <a:solidFill>
                  <a:srgbClr val="1003BD"/>
                </a:solidFill>
                <a:effectLst/>
                <a:latin typeface="Times New Roman" pitchFamily="18" charset="0"/>
                <a:ea typeface="Times New Roman" pitchFamily="18" charset="0"/>
                <a:cs typeface="Times New Roman" pitchFamily="18" charset="0"/>
              </a:rPr>
              <a:t>l</a:t>
            </a:r>
            <a:r>
              <a:rPr kumimoji="0" lang="en-US" sz="2000" b="1" i="1" u="none" strike="noStrike" cap="none" normalizeH="0" baseline="0" dirty="0" err="1" smtClean="0">
                <a:ln>
                  <a:noFill/>
                </a:ln>
                <a:solidFill>
                  <a:srgbClr val="1003BD"/>
                </a:solidFill>
                <a:effectLst/>
                <a:latin typeface="Times New Roman" pitchFamily="18" charset="0"/>
                <a:ea typeface="Times New Roman" pitchFamily="18" charset="0"/>
                <a:cs typeface="Times New Roman" pitchFamily="18" charset="0"/>
              </a:rPr>
              <a:t>ệ</a:t>
            </a:r>
            <a:r>
              <a:rPr kumimoji="0" lang="en-US" sz="2000" b="1" i="1" u="none" strike="noStrike" cap="none" normalizeH="0" baseline="0" dirty="0" smtClean="0">
                <a:ln>
                  <a:noFill/>
                </a:ln>
                <a:solidFill>
                  <a:srgbClr val="1003BD"/>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1003BD"/>
                </a:solidFill>
                <a:effectLst/>
                <a:latin typeface="Times New Roman" pitchFamily="18" charset="0"/>
                <a:ea typeface="Times New Roman" pitchFamily="18" charset="0"/>
                <a:cs typeface="Times New Roman" pitchFamily="18" charset="0"/>
              </a:rPr>
              <a:t>cơ</a:t>
            </a:r>
            <a:r>
              <a:rPr kumimoji="0" lang="en-US" sz="2000" b="1" i="1" u="none" strike="noStrike" cap="none" normalizeH="0" baseline="0" dirty="0" smtClean="0">
                <a:ln>
                  <a:noFill/>
                </a:ln>
                <a:solidFill>
                  <a:srgbClr val="1003BD"/>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1003BD"/>
                </a:solidFill>
                <a:effectLst/>
                <a:latin typeface="Times New Roman" pitchFamily="18" charset="0"/>
                <a:ea typeface="Times New Roman" pitchFamily="18" charset="0"/>
                <a:cs typeface="Times New Roman" pitchFamily="18" charset="0"/>
              </a:rPr>
              <a:t>thể</a:t>
            </a:r>
            <a:r>
              <a:rPr kumimoji="0" lang="en-US" sz="2000" b="1" i="1" u="none" strike="noStrike" cap="none" normalizeH="0" baseline="0" dirty="0" smtClean="0">
                <a:ln>
                  <a:noFill/>
                </a:ln>
                <a:solidFill>
                  <a:srgbClr val="1003BD"/>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1003BD"/>
                </a:solidFill>
                <a:effectLst/>
                <a:latin typeface="Times New Roman" pitchFamily="18" charset="0"/>
                <a:ea typeface="Times New Roman" pitchFamily="18" charset="0"/>
                <a:cs typeface="Times New Roman" pitchFamily="18" charset="0"/>
              </a:rPr>
              <a:t>người</a:t>
            </a:r>
            <a:r>
              <a:rPr kumimoji="0" lang="en-US" sz="2000" b="1" i="1" u="none" strike="noStrike" cap="none" normalizeH="0" baseline="0" dirty="0" smtClean="0">
                <a:ln>
                  <a:noFill/>
                </a:ln>
                <a:solidFill>
                  <a:srgbClr val="1003BD"/>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1003BD"/>
                </a:solidFill>
                <a:effectLst/>
                <a:latin typeface="Times New Roman" pitchFamily="18" charset="0"/>
                <a:ea typeface="Times New Roman" pitchFamily="18" charset="0"/>
                <a:cs typeface="Times New Roman" pitchFamily="18" charset="0"/>
              </a:rPr>
              <a:t>và</a:t>
            </a:r>
            <a:r>
              <a:rPr kumimoji="0" lang="en-US" sz="2000" b="1" i="1" u="none" strike="noStrike" cap="none" normalizeH="0" baseline="0" dirty="0" smtClean="0">
                <a:ln>
                  <a:noFill/>
                </a:ln>
                <a:solidFill>
                  <a:srgbClr val="1003BD"/>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1003BD"/>
                </a:solidFill>
                <a:effectLst/>
                <a:latin typeface="Times New Roman" pitchFamily="18" charset="0"/>
                <a:ea typeface="Times New Roman" pitchFamily="18" charset="0"/>
                <a:cs typeface="Times New Roman" pitchFamily="18" charset="0"/>
              </a:rPr>
              <a:t>tập</a:t>
            </a:r>
            <a:r>
              <a:rPr kumimoji="0" lang="en-US" sz="2000" b="1" i="1" u="none" strike="noStrike" cap="none" normalizeH="0" baseline="0" dirty="0" smtClean="0">
                <a:ln>
                  <a:noFill/>
                </a:ln>
                <a:solidFill>
                  <a:srgbClr val="1003BD"/>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1003BD"/>
                </a:solidFill>
                <a:effectLst/>
                <a:latin typeface="Times New Roman" pitchFamily="18" charset="0"/>
                <a:ea typeface="Times New Roman" pitchFamily="18" charset="0"/>
                <a:cs typeface="Times New Roman" pitchFamily="18" charset="0"/>
              </a:rPr>
              <a:t>vẽ</a:t>
            </a:r>
            <a:r>
              <a:rPr kumimoji="0" lang="en-US" sz="2000" b="1" i="1" u="none" strike="noStrike" cap="none" normalizeH="0" baseline="0" dirty="0" smtClean="0">
                <a:ln>
                  <a:noFill/>
                </a:ln>
                <a:solidFill>
                  <a:srgbClr val="1003BD"/>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1003BD"/>
                </a:solidFill>
                <a:effectLst/>
                <a:latin typeface="Times New Roman" pitchFamily="18" charset="0"/>
                <a:ea typeface="Times New Roman" pitchFamily="18" charset="0"/>
                <a:cs typeface="Times New Roman" pitchFamily="18" charset="0"/>
              </a:rPr>
              <a:t>dáng</a:t>
            </a:r>
            <a:r>
              <a:rPr kumimoji="0" lang="en-US" sz="2000" b="1" i="1" u="none" strike="noStrike" cap="none" normalizeH="0" baseline="0" dirty="0" smtClean="0">
                <a:ln>
                  <a:noFill/>
                </a:ln>
                <a:solidFill>
                  <a:srgbClr val="1003BD"/>
                </a:solidFill>
                <a:effectLst/>
                <a:latin typeface="Times New Roman" pitchFamily="18" charset="0"/>
                <a:ea typeface="Times New Roman" pitchFamily="18" charset="0"/>
                <a:cs typeface="Times New Roman" pitchFamily="18" charset="0"/>
              </a:rPr>
              <a:t> </a:t>
            </a:r>
            <a:r>
              <a:rPr kumimoji="0" lang="en-US" sz="2000" b="1" i="1" u="none" strike="noStrike" cap="none" normalizeH="0" baseline="0" dirty="0" err="1" smtClean="0">
                <a:ln>
                  <a:noFill/>
                </a:ln>
                <a:solidFill>
                  <a:srgbClr val="1003BD"/>
                </a:solidFill>
                <a:effectLst/>
                <a:latin typeface="Times New Roman" pitchFamily="18" charset="0"/>
                <a:ea typeface="Times New Roman" pitchFamily="18" charset="0"/>
                <a:cs typeface="Times New Roman" pitchFamily="18" charset="0"/>
              </a:rPr>
              <a:t>người</a:t>
            </a:r>
            <a:r>
              <a:rPr kumimoji="0" lang="en-US" sz="2000" b="1" i="1" u="none" strike="noStrike" cap="none" normalizeH="0" baseline="0" dirty="0" smtClean="0">
                <a:ln>
                  <a:noFill/>
                </a:ln>
                <a:solidFill>
                  <a:srgbClr val="1003BD"/>
                </a:solidFill>
                <a:effectLst/>
                <a:latin typeface="Times New Roman" pitchFamily="18" charset="0"/>
                <a:ea typeface="Times New Roman" pitchFamily="18" charset="0"/>
                <a:cs typeface="Times New Roman" pitchFamily="18" charset="0"/>
              </a:rPr>
              <a:t>” </a:t>
            </a:r>
            <a:endParaRPr kumimoji="0" lang="en-US" sz="2000" b="1" i="1" u="none" strike="noStrike" cap="none" normalizeH="0" baseline="0" dirty="0" smtClean="0">
              <a:ln>
                <a:noFill/>
              </a:ln>
              <a:solidFill>
                <a:srgbClr val="1003BD"/>
              </a:solidFill>
              <a:effectLst/>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609600" y="236577"/>
            <a:ext cx="74676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2.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Tăng</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cường</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một</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biện</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pháp</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giúp</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tốt</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Mĩ</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Giáo</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viên</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Để</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hiện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tốt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tiết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khâu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dặn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dò</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bài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của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ở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sau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xong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tiết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trước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rất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cần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thiết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không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thể</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thiếu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như</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bài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làm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bài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tập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ở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bài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nghiên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cứu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kĩ</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từng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nội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dung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của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bài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cơ</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sở</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tiết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bài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em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sẽ</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không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bị</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lúng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túng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mặt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khác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sẽ</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nhẹ</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nhàng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hơn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thuyết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trình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lvl="0" indent="457200" algn="just" eaLnBrk="0" fontAlgn="base" hangingPunct="0">
              <a:spcBef>
                <a:spcPct val="0"/>
              </a:spcBef>
              <a:spcAft>
                <a:spcPct val="0"/>
              </a:spcAf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Yêu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cầu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chuẩn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bị</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dụng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tập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từng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phân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từng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tiết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mĩ</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như</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giấy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vẽ</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A4,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bút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chì</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tẩy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màu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sáp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chì</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màu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bút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dạ</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 </a:t>
            </a:r>
            <a:r>
              <a:rPr kumimoji="0" lang="en-US" sz="20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lang="en-US" sz="2000" i="1" dirty="0" smtClean="0">
                <a:solidFill>
                  <a:srgbClr val="000000"/>
                </a:solidFill>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mẫu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bài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viết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phục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tiết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nhóm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chuẩn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bị</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treo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bài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cũ</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xoay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vòng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ở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nhóm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mình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đầu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mỗi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tiết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có</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nhận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xét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chéo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theo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sự</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hướng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dẫn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Khâu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dặn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dò</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đôi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việc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kiểm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để</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xem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mức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độ</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chuẩn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bị</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của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theo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từng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nhóm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nhóm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trưởng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sẽ</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thể</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để</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kịp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uốn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nắn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em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qua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từng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tiết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52400"/>
            <a:ext cx="8458200" cy="4093428"/>
          </a:xfrm>
          <a:prstGeom prst="rect">
            <a:avLst/>
          </a:prstGeom>
        </p:spPr>
        <p:txBody>
          <a:bodyPr wrap="square">
            <a:spAutoFit/>
          </a:bodyPr>
          <a:lstStyle/>
          <a:p>
            <a:pPr lvl="0" indent="457200" algn="just" eaLnBrk="0" fontAlgn="base" hangingPunct="0">
              <a:spcBef>
                <a:spcPct val="0"/>
              </a:spcBef>
              <a:spcAft>
                <a:spcPct val="0"/>
              </a:spcAft>
            </a:pPr>
            <a:r>
              <a:rPr lang="en-US" sz="2000" b="1" dirty="0" smtClean="0">
                <a:solidFill>
                  <a:srgbClr val="000000"/>
                </a:solidFill>
                <a:latin typeface="Times New Roman" pitchFamily="18" charset="0"/>
                <a:ea typeface="Times New Roman" pitchFamily="18" charset="0"/>
                <a:cs typeface="Times New Roman" pitchFamily="18" charset="0"/>
              </a:rPr>
              <a:t>b. </a:t>
            </a:r>
            <a:r>
              <a:rPr lang="en-US" sz="2000" b="1" dirty="0" err="1" smtClean="0">
                <a:solidFill>
                  <a:srgbClr val="000000"/>
                </a:solidFill>
                <a:latin typeface="Times New Roman" pitchFamily="18" charset="0"/>
                <a:ea typeface="Times New Roman" pitchFamily="18" charset="0"/>
                <a:cs typeface="Times New Roman" pitchFamily="18" charset="0"/>
              </a:rPr>
              <a:t>Học</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sinh</a:t>
            </a:r>
            <a:r>
              <a:rPr lang="en-US" sz="2000" b="1" dirty="0" smtClean="0">
                <a:solidFill>
                  <a:srgbClr val="000000"/>
                </a:solidFill>
                <a:latin typeface="Times New Roman" pitchFamily="18" charset="0"/>
                <a:ea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lvl="0" indent="457200" algn="just" eaLnBrk="0" fontAlgn="base" hangingPunct="0">
              <a:spcBef>
                <a:spcPct val="0"/>
              </a:spcBef>
              <a:spcAft>
                <a:spcPct val="0"/>
              </a:spcAft>
            </a:pPr>
            <a:r>
              <a:rPr lang="en-US" sz="2000" dirty="0" smtClean="0">
                <a:solidFill>
                  <a:srgbClr val="000000"/>
                </a:solidFill>
                <a:latin typeface="Times New Roman" pitchFamily="18" charset="0"/>
                <a:ea typeface="Times New Roman" pitchFamily="18" charset="0"/>
                <a:cs typeface="Times New Roman" pitchFamily="18" charset="0"/>
              </a:rPr>
              <a:t>        - </a:t>
            </a:r>
            <a:r>
              <a:rPr lang="en-US" sz="2000" dirty="0" err="1" smtClean="0">
                <a:solidFill>
                  <a:srgbClr val="000000"/>
                </a:solidFill>
                <a:latin typeface="Times New Roman" pitchFamily="18" charset="0"/>
                <a:ea typeface="Times New Roman" pitchFamily="18" charset="0"/>
                <a:cs typeface="Times New Roman" pitchFamily="18" charset="0"/>
              </a:rPr>
              <a:t>Học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sinh</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chuẩn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bị</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tốt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theo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yêu</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cầu</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của</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giáo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viên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học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bài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làm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bài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tập</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nghiên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cứu</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bài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mới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chuẩn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bị</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dụng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cụ</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học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tập</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đầy</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đủ</a:t>
            </a:r>
            <a:r>
              <a:rPr lang="en-US" sz="2000" dirty="0" smtClean="0">
                <a:solidFill>
                  <a:srgbClr val="000000"/>
                </a:solidFill>
                <a:latin typeface="Times New Roman" pitchFamily="18" charset="0"/>
                <a:ea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lvl="0" indent="457200" algn="just" eaLnBrk="0" fontAlgn="base" hangingPunct="0">
              <a:spcBef>
                <a:spcPct val="0"/>
              </a:spcBef>
              <a:spcAft>
                <a:spcPct val="0"/>
              </a:spcAft>
            </a:pPr>
            <a:r>
              <a:rPr lang="en-US" sz="2000" dirty="0" smtClean="0">
                <a:solidFill>
                  <a:srgbClr val="000000"/>
                </a:solidFill>
                <a:latin typeface="Times New Roman" pitchFamily="18" charset="0"/>
                <a:ea typeface="Times New Roman" pitchFamily="18" charset="0"/>
                <a:cs typeface="Times New Roman" pitchFamily="18" charset="0"/>
              </a:rPr>
              <a:t>        - </a:t>
            </a:r>
            <a:r>
              <a:rPr lang="en-US" sz="2000" dirty="0" err="1" smtClean="0">
                <a:solidFill>
                  <a:srgbClr val="000000"/>
                </a:solidFill>
                <a:latin typeface="Times New Roman" pitchFamily="18" charset="0"/>
                <a:ea typeface="Times New Roman" pitchFamily="18" charset="0"/>
                <a:cs typeface="Times New Roman" pitchFamily="18" charset="0"/>
              </a:rPr>
              <a:t>Thực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hiện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tốt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khâu</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treo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bài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cũ</a:t>
            </a:r>
            <a:r>
              <a:rPr lang="en-US" sz="2000" dirty="0" smtClean="0">
                <a:solidFill>
                  <a:srgbClr val="000000"/>
                </a:solidFill>
                <a:latin typeface="Times New Roman" pitchFamily="18" charset="0"/>
                <a:ea typeface="Times New Roman" pitchFamily="18" charset="0"/>
                <a:cs typeface="Times New Roman" pitchFamily="18" charset="0"/>
              </a:rPr>
              <a:t> ở </a:t>
            </a:r>
            <a:r>
              <a:rPr lang="en-US" sz="2000" dirty="0" err="1" smtClean="0">
                <a:solidFill>
                  <a:srgbClr val="000000"/>
                </a:solidFill>
                <a:latin typeface="Times New Roman" pitchFamily="18" charset="0"/>
                <a:ea typeface="Times New Roman" pitchFamily="18" charset="0"/>
                <a:cs typeface="Times New Roman" pitchFamily="18" charset="0"/>
              </a:rPr>
              <a:t>đầu</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mỗi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tiết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học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và</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có</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nhận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xét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chéo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theo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cảm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nhận</a:t>
            </a:r>
            <a:r>
              <a:rPr lang="en-US" sz="2000" dirty="0" smtClean="0">
                <a:solidFill>
                  <a:srgbClr val="000000"/>
                </a:solidFill>
                <a:latin typeface="Times New Roman" pitchFamily="18" charset="0"/>
                <a:ea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lvl="0" indent="457200" algn="just" eaLnBrk="0" fontAlgn="base" hangingPunct="0">
              <a:spcBef>
                <a:spcPct val="0"/>
              </a:spcBef>
              <a:spcAft>
                <a:spcPct val="0"/>
              </a:spcAft>
            </a:pPr>
            <a:r>
              <a:rPr lang="en-US" sz="2000" dirty="0" smtClean="0">
                <a:solidFill>
                  <a:srgbClr val="000000"/>
                </a:solidFill>
                <a:latin typeface="Times New Roman" pitchFamily="18" charset="0"/>
                <a:ea typeface="Times New Roman" pitchFamily="18" charset="0"/>
                <a:cs typeface="Times New Roman" pitchFamily="18" charset="0"/>
              </a:rPr>
              <a:t>        - </a:t>
            </a:r>
            <a:r>
              <a:rPr lang="en-US" sz="2000" dirty="0" err="1" smtClean="0">
                <a:solidFill>
                  <a:srgbClr val="000000"/>
                </a:solidFill>
                <a:latin typeface="Times New Roman" pitchFamily="18" charset="0"/>
                <a:ea typeface="Times New Roman" pitchFamily="18" charset="0"/>
                <a:cs typeface="Times New Roman" pitchFamily="18" charset="0"/>
              </a:rPr>
              <a:t>Các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nhóm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phối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hợp</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để</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tham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gia</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thảo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luận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cho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từng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nội</a:t>
            </a:r>
            <a:r>
              <a:rPr lang="en-US" sz="2000" dirty="0" smtClean="0">
                <a:solidFill>
                  <a:srgbClr val="000000"/>
                </a:solidFill>
                <a:latin typeface="Times New Roman" pitchFamily="18" charset="0"/>
                <a:ea typeface="Times New Roman" pitchFamily="18" charset="0"/>
                <a:cs typeface="Times New Roman" pitchFamily="18" charset="0"/>
              </a:rPr>
              <a:t> dung </a:t>
            </a:r>
            <a:r>
              <a:rPr lang="en-US" sz="2000" dirty="0" err="1" smtClean="0">
                <a:solidFill>
                  <a:srgbClr val="000000"/>
                </a:solidFill>
                <a:latin typeface="Times New Roman" pitchFamily="18" charset="0"/>
                <a:ea typeface="Times New Roman" pitchFamily="18" charset="0"/>
                <a:cs typeface="Times New Roman" pitchFamily="18" charset="0"/>
              </a:rPr>
              <a:t>của</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bài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mới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tốt</a:t>
            </a:r>
            <a:r>
              <a:rPr lang="en-US" sz="2000" dirty="0" smtClean="0">
                <a:solidFill>
                  <a:srgbClr val="000000"/>
                </a:solidFill>
                <a:latin typeface="Times New Roman" pitchFamily="18" charset="0"/>
                <a:ea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lvl="0" indent="457200" algn="just" eaLnBrk="0" fontAlgn="base" hangingPunct="0">
              <a:spcBef>
                <a:spcPct val="0"/>
              </a:spcBef>
              <a:spcAft>
                <a:spcPct val="0"/>
              </a:spcAft>
            </a:pPr>
            <a:r>
              <a:rPr lang="en-US" sz="2000" b="1" dirty="0" smtClean="0">
                <a:solidFill>
                  <a:srgbClr val="000000"/>
                </a:solidFill>
                <a:latin typeface="Times New Roman" pitchFamily="18" charset="0"/>
                <a:ea typeface="Times New Roman" pitchFamily="18" charset="0"/>
                <a:cs typeface="Times New Roman" pitchFamily="18" charset="0"/>
              </a:rPr>
              <a:t> c.  </a:t>
            </a:r>
            <a:r>
              <a:rPr lang="en-US" sz="2000" b="1" dirty="0" err="1" smtClean="0">
                <a:solidFill>
                  <a:srgbClr val="000000"/>
                </a:solidFill>
                <a:latin typeface="Times New Roman" pitchFamily="18" charset="0"/>
                <a:ea typeface="Times New Roman" pitchFamily="18" charset="0"/>
                <a:cs typeface="Times New Roman" pitchFamily="18" charset="0"/>
              </a:rPr>
              <a:t>Giáo</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viên</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thực</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hiện</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quá</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trình</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giảng</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dạy</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bài</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mới</a:t>
            </a:r>
            <a:r>
              <a:rPr lang="en-US" sz="2000" b="1" dirty="0" smtClean="0">
                <a:solidFill>
                  <a:srgbClr val="000000"/>
                </a:solidFill>
                <a:latin typeface="Times New Roman" pitchFamily="18" charset="0"/>
                <a:ea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lvl="0" indent="457200" algn="just" eaLnBrk="0" fontAlgn="base" hangingPunct="0">
              <a:spcBef>
                <a:spcPct val="0"/>
              </a:spcBef>
              <a:spcAft>
                <a:spcPct val="0"/>
              </a:spcAft>
            </a:pP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Giáo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viên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phải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có</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sự</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chuẩn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bị</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đầy</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đủ</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đồ</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dùng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dạy</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học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theo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từng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phân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môn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giới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thiệu</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bài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mới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i="1" dirty="0" err="1" smtClean="0">
                <a:latin typeface="Times New Roman" pitchFamily="18" charset="0"/>
                <a:ea typeface="Times New Roman" pitchFamily="18" charset="0"/>
                <a:cs typeface="Times New Roman" pitchFamily="18" charset="0"/>
                <a:hlinkClick r:id="rId2" action="ppaction://hlinkpres?slideindex=1&amp;slidetitle="/>
              </a:rPr>
              <a:t>cho</a:t>
            </a:r>
            <a:r>
              <a:rPr lang="en-US" sz="2000" i="1" dirty="0" smtClean="0">
                <a:latin typeface="Times New Roman" pitchFamily="18" charset="0"/>
                <a:ea typeface="Times New Roman" pitchFamily="18" charset="0"/>
                <a:cs typeface="Times New Roman" pitchFamily="18" charset="0"/>
                <a:hlinkClick r:id="rId2" action="ppaction://hlinkpres?slideindex=1&amp;slidetitle="/>
              </a:rPr>
              <a:t> </a:t>
            </a:r>
            <a:r>
              <a:rPr lang="en-US" sz="2000" i="1" dirty="0" err="1" smtClean="0">
                <a:latin typeface="Times New Roman" pitchFamily="18" charset="0"/>
                <a:ea typeface="Times New Roman" pitchFamily="18" charset="0"/>
                <a:cs typeface="Times New Roman" pitchFamily="18" charset="0"/>
                <a:hlinkClick r:id="rId2" action="ppaction://hlinkpres?slideindex=1&amp;slidetitle="/>
              </a:rPr>
              <a:t>học</a:t>
            </a:r>
            <a:r>
              <a:rPr lang="en-US" sz="2000" i="1" dirty="0" smtClean="0">
                <a:latin typeface="Times New Roman" pitchFamily="18" charset="0"/>
                <a:ea typeface="Times New Roman" pitchFamily="18" charset="0"/>
                <a:cs typeface="Times New Roman" pitchFamily="18" charset="0"/>
                <a:hlinkClick r:id="rId2" action="ppaction://hlinkpres?slideindex=1&amp;slidetitle="/>
              </a:rPr>
              <a:t> </a:t>
            </a:r>
            <a:r>
              <a:rPr lang="en-US" sz="2000" i="1" dirty="0" err="1" smtClean="0">
                <a:latin typeface="Times New Roman" pitchFamily="18" charset="0"/>
                <a:ea typeface="Times New Roman" pitchFamily="18" charset="0"/>
                <a:cs typeface="Times New Roman" pitchFamily="18" charset="0"/>
                <a:hlinkClick r:id="rId2" action="ppaction://hlinkpres?slideindex=1&amp;slidetitle="/>
              </a:rPr>
              <a:t>sinh</a:t>
            </a:r>
            <a:r>
              <a:rPr lang="en-US" sz="2000" i="1" dirty="0" smtClean="0">
                <a:latin typeface="Times New Roman" pitchFamily="18" charset="0"/>
                <a:ea typeface="Times New Roman" pitchFamily="18" charset="0"/>
                <a:cs typeface="Times New Roman" pitchFamily="18" charset="0"/>
                <a:hlinkClick r:id="rId2" action="ppaction://hlinkpres?slideindex=1&amp;slidetitle="/>
              </a:rPr>
              <a:t> </a:t>
            </a:r>
            <a:r>
              <a:rPr lang="en-US" sz="2000" i="1" dirty="0" err="1" smtClean="0">
                <a:latin typeface="Times New Roman" pitchFamily="18" charset="0"/>
                <a:ea typeface="Times New Roman" pitchFamily="18" charset="0"/>
                <a:cs typeface="Times New Roman" pitchFamily="18" charset="0"/>
                <a:hlinkClick r:id="rId2" action="ppaction://hlinkpres?slideindex=1&amp;slidetitle="/>
              </a:rPr>
              <a:t>xem</a:t>
            </a:r>
            <a:r>
              <a:rPr lang="en-US" sz="2000" i="1" dirty="0" smtClean="0">
                <a:latin typeface="Times New Roman" pitchFamily="18" charset="0"/>
                <a:ea typeface="Times New Roman" pitchFamily="18" charset="0"/>
                <a:cs typeface="Times New Roman" pitchFamily="18" charset="0"/>
                <a:hlinkClick r:id="rId2" action="ppaction://hlinkpres?slideindex=1&amp;slidetitle="/>
              </a:rPr>
              <a:t> </a:t>
            </a:r>
            <a:r>
              <a:rPr lang="en-US" sz="2000" i="1" dirty="0" err="1" smtClean="0">
                <a:latin typeface="Times New Roman" pitchFamily="18" charset="0"/>
                <a:ea typeface="Times New Roman" pitchFamily="18" charset="0"/>
                <a:cs typeface="Times New Roman" pitchFamily="18" charset="0"/>
                <a:hlinkClick r:id="rId2" action="ppaction://hlinkpres?slideindex=1&amp;slidetitle="/>
              </a:rPr>
              <a:t>tranh</a:t>
            </a:r>
            <a:r>
              <a:rPr lang="en-US" sz="2000" dirty="0" smtClean="0">
                <a:latin typeface="Times New Roman" pitchFamily="18" charset="0"/>
                <a:ea typeface="Times New Roman" pitchFamily="18" charset="0"/>
                <a:cs typeface="Times New Roman" pitchFamily="18" charset="0"/>
                <a:hlinkClick r:id="rId2" action="ppaction://hlinkpres?slideindex=1&amp;slidetitle="/>
              </a:rPr>
              <a:t> </a:t>
            </a:r>
            <a:r>
              <a:rPr lang="en-US" sz="2000" dirty="0" err="1" smtClean="0">
                <a:solidFill>
                  <a:srgbClr val="000000"/>
                </a:solidFill>
                <a:latin typeface="Times New Roman" pitchFamily="18" charset="0"/>
                <a:ea typeface="Times New Roman" pitchFamily="18" charset="0"/>
                <a:cs typeface="Times New Roman" pitchFamily="18" charset="0"/>
              </a:rPr>
              <a:t>mẫu</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vật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gợi</a:t>
            </a:r>
            <a:r>
              <a:rPr lang="en-US" sz="2000" dirty="0" smtClean="0">
                <a:solidFill>
                  <a:srgbClr val="000000"/>
                </a:solidFill>
                <a:latin typeface="Times New Roman" pitchFamily="18" charset="0"/>
                <a:ea typeface="Times New Roman" pitchFamily="18" charset="0"/>
                <a:cs typeface="Times New Roman" pitchFamily="18" charset="0"/>
              </a:rPr>
              <a:t> ý </a:t>
            </a:r>
            <a:r>
              <a:rPr lang="en-US" sz="2000" dirty="0" err="1" smtClean="0">
                <a:solidFill>
                  <a:srgbClr val="000000"/>
                </a:solidFill>
                <a:latin typeface="Times New Roman" pitchFamily="18" charset="0"/>
                <a:ea typeface="Times New Roman" pitchFamily="18" charset="0"/>
                <a:cs typeface="Times New Roman" pitchFamily="18" charset="0"/>
              </a:rPr>
              <a:t>một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số</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câu</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hỏi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mang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tính</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sát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thực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gần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gũi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với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các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em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như</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cách</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sắp</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xếp</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bố</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cục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phải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có</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chính</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phụ</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i="1" dirty="0" err="1" smtClean="0">
                <a:latin typeface="Times New Roman" pitchFamily="18" charset="0"/>
                <a:ea typeface="Times New Roman" pitchFamily="18" charset="0"/>
                <a:cs typeface="Times New Roman" pitchFamily="18" charset="0"/>
              </a:rPr>
              <a:t>hình</a:t>
            </a:r>
            <a:r>
              <a:rPr lang="en-US" sz="2000" i="1" dirty="0" smtClean="0">
                <a:latin typeface="Times New Roman" pitchFamily="18" charset="0"/>
                <a:ea typeface="Times New Roman" pitchFamily="18" charset="0"/>
                <a:cs typeface="Times New Roman" pitchFamily="18" charset="0"/>
              </a:rPr>
              <a:t> </a:t>
            </a:r>
            <a:r>
              <a:rPr lang="en-US" sz="2000" i="1" dirty="0" err="1" smtClean="0">
                <a:latin typeface="Times New Roman" pitchFamily="18" charset="0"/>
                <a:ea typeface="Times New Roman" pitchFamily="18" charset="0"/>
                <a:cs typeface="Times New Roman" pitchFamily="18" charset="0"/>
              </a:rPr>
              <a:t>ảnh</a:t>
            </a:r>
            <a:r>
              <a:rPr lang="en-US" sz="2000" i="1" dirty="0" smtClean="0">
                <a:latin typeface="Times New Roman" pitchFamily="18" charset="0"/>
                <a:ea typeface="Times New Roman" pitchFamily="18" charset="0"/>
                <a:cs typeface="Times New Roman" pitchFamily="18" charset="0"/>
              </a:rPr>
              <a:t> </a:t>
            </a:r>
            <a:r>
              <a:rPr lang="en-US" sz="2000" i="1" dirty="0" err="1" smtClean="0">
                <a:latin typeface="Times New Roman" pitchFamily="18" charset="0"/>
                <a:ea typeface="Times New Roman" pitchFamily="18" charset="0"/>
                <a:cs typeface="Times New Roman" pitchFamily="18" charset="0"/>
              </a:rPr>
              <a:t>phải</a:t>
            </a:r>
            <a:r>
              <a:rPr lang="en-US" sz="2000" i="1" dirty="0" smtClean="0">
                <a:latin typeface="Times New Roman" pitchFamily="18" charset="0"/>
                <a:ea typeface="Times New Roman" pitchFamily="18" charset="0"/>
                <a:cs typeface="Times New Roman" pitchFamily="18" charset="0"/>
              </a:rPr>
              <a:t> </a:t>
            </a:r>
            <a:r>
              <a:rPr lang="en-US" sz="2000" i="1" dirty="0" err="1" smtClean="0">
                <a:latin typeface="Times New Roman" pitchFamily="18" charset="0"/>
                <a:ea typeface="Times New Roman" pitchFamily="18" charset="0"/>
                <a:cs typeface="Times New Roman" pitchFamily="18" charset="0"/>
              </a:rPr>
              <a:t>rõ</a:t>
            </a:r>
            <a:r>
              <a:rPr lang="en-US" sz="2000" i="1" dirty="0" smtClean="0">
                <a:latin typeface="Times New Roman" pitchFamily="18" charset="0"/>
                <a:ea typeface="Times New Roman" pitchFamily="18" charset="0"/>
                <a:cs typeface="Times New Roman" pitchFamily="18" charset="0"/>
              </a:rPr>
              <a:t> </a:t>
            </a:r>
            <a:r>
              <a:rPr lang="en-US" sz="2000" i="1" dirty="0" err="1" smtClean="0">
                <a:latin typeface="Times New Roman" pitchFamily="18" charset="0"/>
                <a:ea typeface="Times New Roman" pitchFamily="18" charset="0"/>
                <a:cs typeface="Times New Roman" pitchFamily="18" charset="0"/>
              </a:rPr>
              <a:t>ràng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để</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có</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thể</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dễ</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dàng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thảo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luận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và</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đưa</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ra</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những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giải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thích</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đúng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tạo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sự</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hấp</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dẫn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và</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hứng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thú</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khi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học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sinh</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làm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bài</a:t>
            </a:r>
            <a:r>
              <a:rPr lang="en-US" sz="2000" dirty="0" smtClean="0">
                <a:solidFill>
                  <a:srgbClr val="000000"/>
                </a:solidFill>
                <a:latin typeface="Times New Roman" pitchFamily="18" charset="0"/>
                <a:ea typeface="Times New Roman" pitchFamily="18" charset="0"/>
                <a:cs typeface="Times New Roman" pitchFamily="18" charset="0"/>
              </a:rPr>
              <a:t>.</a:t>
            </a:r>
            <a:endParaRPr lang="en-US" sz="2000" dirty="0" smtClean="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582341"/>
            <a:ext cx="8305800" cy="2554545"/>
          </a:xfrm>
          <a:prstGeom prst="rect">
            <a:avLst/>
          </a:prstGeom>
        </p:spPr>
        <p:txBody>
          <a:bodyPr wrap="square">
            <a:spAutoFit/>
          </a:bodyPr>
          <a:lstStyle/>
          <a:p>
            <a:pPr lvl="0" indent="457200" algn="just" fontAlgn="base">
              <a:spcBef>
                <a:spcPct val="0"/>
              </a:spcBef>
              <a:spcAft>
                <a:spcPct val="0"/>
              </a:spcAft>
            </a:pP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Trong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quá</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trình</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học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sinh</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thảo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luận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theo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nhóm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giáo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viên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cần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bao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quát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lớp</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động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viên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và</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nhắc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nhở</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các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nhóm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tích</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cực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làm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việc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có</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thể</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đặt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vấn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đề</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khơi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gợi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dẫn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dắt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để</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các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em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nắm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bắt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vấn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đề</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một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cách</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nhanh</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chóng</a:t>
            </a:r>
            <a:r>
              <a:rPr lang="en-US" sz="2000" dirty="0" smtClean="0">
                <a:solidFill>
                  <a:srgbClr val="000000"/>
                </a:solidFill>
                <a:latin typeface="Times New Roman" pitchFamily="18" charset="0"/>
                <a:ea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lvl="0" indent="457200" algn="just" eaLnBrk="0" fontAlgn="base" hangingPunct="0">
              <a:spcBef>
                <a:spcPct val="0"/>
              </a:spcBef>
              <a:spcAft>
                <a:spcPct val="0"/>
              </a:spcAft>
            </a:pP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Giáo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viên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vẫn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phải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có</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sự</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quan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tâm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đặc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biệt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hơn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đối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với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những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em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không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có</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năng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khiếu</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tốt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để</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các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em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đủ</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tự</a:t>
            </a:r>
            <a:r>
              <a:rPr lang="en-US" sz="2000" dirty="0" smtClean="0">
                <a:solidFill>
                  <a:srgbClr val="000000"/>
                </a:solidFill>
                <a:latin typeface="Times New Roman" pitchFamily="18" charset="0"/>
                <a:ea typeface="Times New Roman" pitchFamily="18" charset="0"/>
                <a:cs typeface="Times New Roman" pitchFamily="18" charset="0"/>
              </a:rPr>
              <a:t> tin </a:t>
            </a:r>
            <a:r>
              <a:rPr lang="en-US" sz="2000" dirty="0" err="1" smtClean="0">
                <a:solidFill>
                  <a:srgbClr val="000000"/>
                </a:solidFill>
                <a:latin typeface="Times New Roman" pitchFamily="18" charset="0"/>
                <a:ea typeface="Times New Roman" pitchFamily="18" charset="0"/>
                <a:cs typeface="Times New Roman" pitchFamily="18" charset="0"/>
              </a:rPr>
              <a:t>trong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khi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thực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hiện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các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khâu</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các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bước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thể</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hiện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bài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Bên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cạnh</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sự</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quan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tâm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của</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giáo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viên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mà</a:t>
            </a:r>
            <a:r>
              <a:rPr lang="en-US" sz="2000" dirty="0" smtClean="0">
                <a:solidFill>
                  <a:srgbClr val="000000"/>
                </a:solidFill>
                <a:latin typeface="Times New Roman" pitchFamily="18" charset="0"/>
                <a:ea typeface="Times New Roman" pitchFamily="18" charset="0"/>
                <a:cs typeface="Times New Roman" pitchFamily="18" charset="0"/>
              </a:rPr>
              <a:t> ở </a:t>
            </a:r>
            <a:r>
              <a:rPr lang="en-US" sz="2000" dirty="0" err="1" smtClean="0">
                <a:solidFill>
                  <a:srgbClr val="000000"/>
                </a:solidFill>
                <a:latin typeface="Times New Roman" pitchFamily="18" charset="0"/>
                <a:ea typeface="Times New Roman" pitchFamily="18" charset="0"/>
                <a:cs typeface="Times New Roman" pitchFamily="18" charset="0"/>
              </a:rPr>
              <a:t>mỗi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nhóm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những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em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có</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năng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khiếu</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vẽ</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khá</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tốt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có</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thể</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giúp</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đỡ</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bạn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nâng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cao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hiệu</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quả</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chất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lượng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học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tập</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của</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nhóm</a:t>
            </a:r>
            <a:r>
              <a:rPr lang="en-US" sz="2000" dirty="0" smtClean="0">
                <a:solidFill>
                  <a:srgbClr val="000000"/>
                </a:solidFill>
                <a:latin typeface="Times New Roman" pitchFamily="18" charset="0"/>
                <a:ea typeface="Times New Roman" pitchFamily="18" charset="0"/>
                <a:cs typeface="Times New Roman" pitchFamily="18" charset="0"/>
              </a:rPr>
              <a:t>.</a:t>
            </a:r>
            <a:endParaRPr lang="en-US" sz="2000" dirty="0" smtClean="0">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76200" y="262890"/>
            <a:ext cx="8763000"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d.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Một</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biện</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pháp</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hướng</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dẫn</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hiện</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bài</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vẽ</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hành</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theo</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nhóm</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tại</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lớp</a:t>
            </a:r>
            <a:r>
              <a:rPr kumimoji="0" lang="en-US"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000" b="0" i="0"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Đối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với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Mĩ</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khâu</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hành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theo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nhóm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tại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lớp</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sẽ</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quyết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định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chất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lượng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của</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tiết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000" b="0" i="0"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Để</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đạt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được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hiệu</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quả</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tốt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khâu</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hành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giáo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viên</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cung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cấp</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đầy</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đủ</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kiến</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thức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mặc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khác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nắm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cơ</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bản</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về</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kiến</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thức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vận</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dụng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tối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đa</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sự</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hiểu</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biết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tìm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tòi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sáng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tạo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trong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môn</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nghệ</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Đồng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thời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giáo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viên</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tạo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niềm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tin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lý</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tưởng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một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vững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từ</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đó</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em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sẽ</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càng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thích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thú</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đam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mê</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trông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chờ</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tiết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mĩ</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để</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em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vận</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dụng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những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khả</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năng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hiểu</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biết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của</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mình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bài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mới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000" b="0" i="0"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hành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theo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nhóm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em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sẽ</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phát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huy</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sáng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tạo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mới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đẹp</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bài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vẽ</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không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lệ</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thuộc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bởi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khuôn</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khổ</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rập</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khuôn</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như</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trước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kia</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mà</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tự</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vẽ</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tự</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sáng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tác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theo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cảm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hứng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nhóm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có</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sự</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so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sánh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đua</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giữa</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nhóm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này</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với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nhóm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khác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để</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khích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lệ</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tính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sáng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tạo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Từ</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đó</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tôi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đưa</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ra</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thang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điểm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mang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tính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đua</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như</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nhóm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nào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hoàn</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thành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bố</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cục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hình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mảng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đường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nét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nhanh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nhất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sẽ</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được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tuyên</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dương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có</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điểm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thưởng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tính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điểm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kiểm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tra</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miệng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Trong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quá</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trình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hiện</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ngoài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việc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đua</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các</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em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còn</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thảo</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luận</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để</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nhóm</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mình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có</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thể</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đưa</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ra</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một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hình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ảnh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mang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tính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tượng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trưng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sinh</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động</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sát</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với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yêu</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cầu</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nội</a:t>
            </a:r>
            <a:r>
              <a:rPr kumimoji="0" lang="en-US"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dung.</a:t>
            </a:r>
            <a:endParaRPr kumimoji="0" lang="en-US" sz="2000" b="0" i="0"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3039070"/>
            <a:ext cx="8305800" cy="1200329"/>
          </a:xfrm>
          <a:prstGeom prst="rect">
            <a:avLst/>
          </a:prstGeom>
        </p:spPr>
        <p:txBody>
          <a:bodyPr wrap="square">
            <a:spAutoFit/>
          </a:bodyPr>
          <a:lstStyle/>
          <a:p>
            <a:pPr lvl="0" indent="457200" algn="just" eaLnBrk="0" fontAlgn="base" hangingPunct="0">
              <a:spcBef>
                <a:spcPct val="0"/>
              </a:spcBef>
              <a:spcAft>
                <a:spcPct val="0"/>
              </a:spcAft>
            </a:pPr>
            <a:r>
              <a:rPr lang="en-US" sz="2400" b="1" dirty="0" smtClean="0">
                <a:solidFill>
                  <a:srgbClr val="000000"/>
                </a:solidFill>
                <a:latin typeface="Times New Roman" pitchFamily="18" charset="0"/>
                <a:ea typeface="Times New Roman" pitchFamily="18" charset="0"/>
                <a:cs typeface="Times New Roman" pitchFamily="18" charset="0"/>
              </a:rPr>
              <a:t>3. </a:t>
            </a:r>
            <a:r>
              <a:rPr lang="en-US" sz="2400" b="1" dirty="0" err="1" smtClean="0">
                <a:solidFill>
                  <a:srgbClr val="000000"/>
                </a:solidFill>
                <a:latin typeface="Times New Roman" pitchFamily="18" charset="0"/>
                <a:ea typeface="Times New Roman" pitchFamily="18" charset="0"/>
                <a:cs typeface="Times New Roman" pitchFamily="18" charset="0"/>
              </a:rPr>
              <a:t>Phần</a:t>
            </a:r>
            <a:r>
              <a:rPr lang="en-US" sz="2400" b="1" dirty="0" smtClean="0">
                <a:solidFill>
                  <a:srgbClr val="000000"/>
                </a:solidFill>
                <a:latin typeface="Times New Roman" pitchFamily="18" charset="0"/>
                <a:ea typeface="Times New Roman" pitchFamily="18" charset="0"/>
                <a:cs typeface="Times New Roman" pitchFamily="18" charset="0"/>
              </a:rPr>
              <a:t> </a:t>
            </a:r>
            <a:r>
              <a:rPr lang="en-US" sz="2400" b="1" dirty="0" err="1" smtClean="0">
                <a:solidFill>
                  <a:srgbClr val="000000"/>
                </a:solidFill>
                <a:latin typeface="Times New Roman" pitchFamily="18" charset="0"/>
                <a:ea typeface="Times New Roman" pitchFamily="18" charset="0"/>
                <a:cs typeface="Times New Roman" pitchFamily="18" charset="0"/>
              </a:rPr>
              <a:t>thực</a:t>
            </a:r>
            <a:r>
              <a:rPr lang="en-US" sz="2400" b="1" dirty="0" smtClean="0">
                <a:solidFill>
                  <a:srgbClr val="000000"/>
                </a:solidFill>
                <a:latin typeface="Times New Roman" pitchFamily="18" charset="0"/>
                <a:ea typeface="Times New Roman" pitchFamily="18" charset="0"/>
                <a:cs typeface="Times New Roman" pitchFamily="18" charset="0"/>
              </a:rPr>
              <a:t> </a:t>
            </a:r>
            <a:r>
              <a:rPr lang="en-US" sz="2400" b="1" dirty="0" err="1" smtClean="0">
                <a:solidFill>
                  <a:srgbClr val="000000"/>
                </a:solidFill>
                <a:latin typeface="Times New Roman" pitchFamily="18" charset="0"/>
                <a:ea typeface="Times New Roman" pitchFamily="18" charset="0"/>
                <a:cs typeface="Times New Roman" pitchFamily="18" charset="0"/>
              </a:rPr>
              <a:t>tế</a:t>
            </a:r>
            <a:r>
              <a:rPr lang="en-US" sz="2400" b="1" dirty="0" smtClean="0">
                <a:solidFill>
                  <a:srgbClr val="000000"/>
                </a:solidFill>
                <a:latin typeface="Times New Roman" pitchFamily="18" charset="0"/>
                <a:ea typeface="Times New Roman" pitchFamily="18" charset="0"/>
                <a:cs typeface="Times New Roman" pitchFamily="18" charset="0"/>
              </a:rPr>
              <a:t> </a:t>
            </a:r>
            <a:r>
              <a:rPr lang="en-US" sz="2400" b="1" dirty="0" err="1" smtClean="0">
                <a:solidFill>
                  <a:srgbClr val="000000"/>
                </a:solidFill>
                <a:latin typeface="Times New Roman" pitchFamily="18" charset="0"/>
                <a:ea typeface="Times New Roman" pitchFamily="18" charset="0"/>
                <a:cs typeface="Times New Roman" pitchFamily="18" charset="0"/>
              </a:rPr>
              <a:t>bài</a:t>
            </a:r>
            <a:r>
              <a:rPr lang="en-US" sz="2400" b="1" dirty="0" smtClean="0">
                <a:solidFill>
                  <a:srgbClr val="000000"/>
                </a:solidFill>
                <a:latin typeface="Times New Roman" pitchFamily="18" charset="0"/>
                <a:ea typeface="Times New Roman" pitchFamily="18" charset="0"/>
                <a:cs typeface="Times New Roman" pitchFamily="18" charset="0"/>
              </a:rPr>
              <a:t> </a:t>
            </a:r>
            <a:r>
              <a:rPr lang="en-US" sz="2400" b="1" dirty="0" err="1" smtClean="0">
                <a:solidFill>
                  <a:srgbClr val="000000"/>
                </a:solidFill>
                <a:latin typeface="Times New Roman" pitchFamily="18" charset="0"/>
                <a:ea typeface="Times New Roman" pitchFamily="18" charset="0"/>
                <a:cs typeface="Times New Roman" pitchFamily="18" charset="0"/>
              </a:rPr>
              <a:t>dạy</a:t>
            </a:r>
            <a:r>
              <a:rPr lang="en-US" sz="2400" b="1" dirty="0" smtClean="0">
                <a:solidFill>
                  <a:srgbClr val="000000"/>
                </a:solidFill>
                <a:latin typeface="Times New Roman" pitchFamily="18" charset="0"/>
                <a:ea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lvl="0" indent="457200" algn="just" eaLnBrk="0" fontAlgn="base" hangingPunct="0">
              <a:spcBef>
                <a:spcPct val="0"/>
              </a:spcBef>
              <a:spcAft>
                <a:spcPct val="0"/>
              </a:spcAft>
            </a:pPr>
            <a:r>
              <a:rPr lang="en-US" sz="2400" dirty="0" smtClean="0">
                <a:solidFill>
                  <a:srgbClr val="000000"/>
                </a:solidFill>
                <a:latin typeface="Times New Roman" pitchFamily="18" charset="0"/>
                <a:ea typeface="Times New Roman" pitchFamily="18" charset="0"/>
                <a:cs typeface="Times New Roman" pitchFamily="18" charset="0"/>
              </a:rPr>
              <a:t>     </a:t>
            </a:r>
            <a:r>
              <a:rPr lang="en-US" sz="2400" dirty="0" err="1" smtClean="0">
                <a:solidFill>
                  <a:srgbClr val="000000"/>
                </a:solidFill>
                <a:latin typeface="Times New Roman" pitchFamily="18" charset="0"/>
                <a:ea typeface="Times New Roman" pitchFamily="18" charset="0"/>
                <a:cs typeface="Times New Roman" pitchFamily="18" charset="0"/>
              </a:rPr>
              <a:t>Giáo</a:t>
            </a:r>
            <a:r>
              <a:rPr lang="en-US" sz="2400" dirty="0" smtClean="0">
                <a:solidFill>
                  <a:srgbClr val="000000"/>
                </a:solidFill>
                <a:latin typeface="Times New Roman" pitchFamily="18" charset="0"/>
                <a:ea typeface="Times New Roman" pitchFamily="18" charset="0"/>
                <a:cs typeface="Times New Roman" pitchFamily="18" charset="0"/>
              </a:rPr>
              <a:t> </a:t>
            </a:r>
            <a:r>
              <a:rPr lang="en-US" sz="2400" dirty="0" err="1" smtClean="0">
                <a:solidFill>
                  <a:srgbClr val="000000"/>
                </a:solidFill>
                <a:latin typeface="Times New Roman" pitchFamily="18" charset="0"/>
                <a:ea typeface="Times New Roman" pitchFamily="18" charset="0"/>
                <a:cs typeface="Times New Roman" pitchFamily="18" charset="0"/>
              </a:rPr>
              <a:t>viên</a:t>
            </a:r>
            <a:r>
              <a:rPr lang="en-US" sz="2400" dirty="0" smtClean="0">
                <a:solidFill>
                  <a:srgbClr val="000000"/>
                </a:solidFill>
                <a:latin typeface="Times New Roman" pitchFamily="18" charset="0"/>
                <a:ea typeface="Times New Roman" pitchFamily="18" charset="0"/>
                <a:cs typeface="Times New Roman" pitchFamily="18" charset="0"/>
              </a:rPr>
              <a:t>  </a:t>
            </a:r>
            <a:r>
              <a:rPr lang="en-US" sz="2400" dirty="0" err="1" smtClean="0">
                <a:solidFill>
                  <a:srgbClr val="000000"/>
                </a:solidFill>
                <a:latin typeface="Times New Roman" pitchFamily="18" charset="0"/>
                <a:ea typeface="Times New Roman" pitchFamily="18" charset="0"/>
                <a:cs typeface="Times New Roman" pitchFamily="18" charset="0"/>
              </a:rPr>
              <a:t>trình</a:t>
            </a:r>
            <a:r>
              <a:rPr lang="en-US" sz="2400" dirty="0" smtClean="0">
                <a:solidFill>
                  <a:srgbClr val="000000"/>
                </a:solidFill>
                <a:latin typeface="Times New Roman" pitchFamily="18" charset="0"/>
                <a:ea typeface="Times New Roman" pitchFamily="18" charset="0"/>
                <a:cs typeface="Times New Roman" pitchFamily="18" charset="0"/>
              </a:rPr>
              <a:t> </a:t>
            </a:r>
            <a:r>
              <a:rPr lang="en-US" sz="2400" dirty="0" err="1" smtClean="0">
                <a:solidFill>
                  <a:srgbClr val="000000"/>
                </a:solidFill>
                <a:latin typeface="Times New Roman" pitchFamily="18" charset="0"/>
                <a:ea typeface="Times New Roman" pitchFamily="18" charset="0"/>
                <a:cs typeface="Times New Roman" pitchFamily="18" charset="0"/>
              </a:rPr>
              <a:t>bày</a:t>
            </a:r>
            <a:r>
              <a:rPr lang="en-US" sz="2400" dirty="0" smtClean="0">
                <a:solidFill>
                  <a:srgbClr val="000000"/>
                </a:solidFill>
                <a:latin typeface="Times New Roman" pitchFamily="18" charset="0"/>
                <a:ea typeface="Times New Roman" pitchFamily="18" charset="0"/>
                <a:cs typeface="Times New Roman" pitchFamily="18" charset="0"/>
              </a:rPr>
              <a:t> ở 4 </a:t>
            </a:r>
            <a:r>
              <a:rPr lang="en-US" sz="2400" i="1" dirty="0" err="1" smtClean="0">
                <a:solidFill>
                  <a:srgbClr val="000000"/>
                </a:solidFill>
                <a:latin typeface="Times New Roman" pitchFamily="18" charset="0"/>
                <a:ea typeface="Times New Roman" pitchFamily="18" charset="0"/>
                <a:cs typeface="Times New Roman" pitchFamily="18" charset="0"/>
                <a:hlinkClick r:id="rId2" action="ppaction://hlinkpres?slideindex=1&amp;slidetitle="/>
              </a:rPr>
              <a:t>dạng</a:t>
            </a:r>
            <a:r>
              <a:rPr lang="en-US" sz="2400" i="1" dirty="0" smtClean="0">
                <a:solidFill>
                  <a:srgbClr val="000000"/>
                </a:solidFill>
                <a:latin typeface="Times New Roman" pitchFamily="18" charset="0"/>
                <a:ea typeface="Times New Roman" pitchFamily="18" charset="0"/>
                <a:cs typeface="Times New Roman" pitchFamily="18" charset="0"/>
                <a:hlinkClick r:id="rId2" action="ppaction://hlinkpres?slideindex=1&amp;slidetitle="/>
              </a:rPr>
              <a:t> </a:t>
            </a:r>
            <a:r>
              <a:rPr lang="en-US" sz="2400" i="1" dirty="0" err="1" smtClean="0">
                <a:solidFill>
                  <a:srgbClr val="000000"/>
                </a:solidFill>
                <a:latin typeface="Times New Roman" pitchFamily="18" charset="0"/>
                <a:ea typeface="Times New Roman" pitchFamily="18" charset="0"/>
                <a:cs typeface="Times New Roman" pitchFamily="18" charset="0"/>
                <a:hlinkClick r:id="rId2" action="ppaction://hlinkpres?slideindex=1&amp;slidetitle="/>
              </a:rPr>
              <a:t>bài</a:t>
            </a:r>
            <a:r>
              <a:rPr lang="en-US" sz="2400" i="1" dirty="0" smtClean="0">
                <a:solidFill>
                  <a:srgbClr val="000000"/>
                </a:solidFill>
                <a:latin typeface="Times New Roman" pitchFamily="18" charset="0"/>
                <a:ea typeface="Times New Roman" pitchFamily="18" charset="0"/>
                <a:cs typeface="Times New Roman" pitchFamily="18" charset="0"/>
                <a:hlinkClick r:id="rId2" action="ppaction://hlinkpres?slideindex=1&amp;slidetitle="/>
              </a:rPr>
              <a:t> </a:t>
            </a:r>
            <a:r>
              <a:rPr lang="en-US" sz="2400" dirty="0" smtClean="0">
                <a:solidFill>
                  <a:srgbClr val="000000"/>
                </a:solidFill>
                <a:latin typeface="Times New Roman" pitchFamily="18" charset="0"/>
                <a:ea typeface="Times New Roman" pitchFamily="18" charset="0"/>
                <a:cs typeface="Times New Roman" pitchFamily="18" charset="0"/>
              </a:rPr>
              <a:t>“</a:t>
            </a:r>
            <a:r>
              <a:rPr lang="en-US" sz="2400" dirty="0" err="1" smtClean="0">
                <a:solidFill>
                  <a:srgbClr val="000000"/>
                </a:solidFill>
                <a:latin typeface="Times New Roman" pitchFamily="18" charset="0"/>
                <a:ea typeface="Times New Roman" pitchFamily="18" charset="0"/>
                <a:cs typeface="Times New Roman" pitchFamily="18" charset="0"/>
              </a:rPr>
              <a:t>vẽ</a:t>
            </a:r>
            <a:r>
              <a:rPr lang="en-US" sz="2400" dirty="0" smtClean="0">
                <a:solidFill>
                  <a:srgbClr val="000000"/>
                </a:solidFill>
                <a:latin typeface="Times New Roman" pitchFamily="18" charset="0"/>
                <a:ea typeface="Times New Roman" pitchFamily="18" charset="0"/>
                <a:cs typeface="Times New Roman" pitchFamily="18" charset="0"/>
              </a:rPr>
              <a:t> </a:t>
            </a:r>
            <a:r>
              <a:rPr lang="en-US" sz="2400" dirty="0" err="1" smtClean="0">
                <a:solidFill>
                  <a:srgbClr val="000000"/>
                </a:solidFill>
                <a:latin typeface="Times New Roman" pitchFamily="18" charset="0"/>
                <a:ea typeface="Times New Roman" pitchFamily="18" charset="0"/>
                <a:cs typeface="Times New Roman" pitchFamily="18" charset="0"/>
              </a:rPr>
              <a:t>theo</a:t>
            </a:r>
            <a:r>
              <a:rPr lang="en-US" sz="2400" dirty="0" smtClean="0">
                <a:solidFill>
                  <a:srgbClr val="000000"/>
                </a:solidFill>
                <a:latin typeface="Times New Roman" pitchFamily="18" charset="0"/>
                <a:ea typeface="Times New Roman" pitchFamily="18" charset="0"/>
                <a:cs typeface="Times New Roman" pitchFamily="18" charset="0"/>
              </a:rPr>
              <a:t> </a:t>
            </a:r>
            <a:r>
              <a:rPr lang="en-US" sz="2400" dirty="0" err="1" smtClean="0">
                <a:solidFill>
                  <a:srgbClr val="000000"/>
                </a:solidFill>
                <a:latin typeface="Times New Roman" pitchFamily="18" charset="0"/>
                <a:ea typeface="Times New Roman" pitchFamily="18" charset="0"/>
                <a:cs typeface="Times New Roman" pitchFamily="18" charset="0"/>
              </a:rPr>
              <a:t>mẫu,vẽ</a:t>
            </a:r>
            <a:r>
              <a:rPr lang="en-US" sz="2400" dirty="0" smtClean="0">
                <a:solidFill>
                  <a:srgbClr val="000000"/>
                </a:solidFill>
                <a:latin typeface="Times New Roman" pitchFamily="18" charset="0"/>
                <a:ea typeface="Times New Roman" pitchFamily="18" charset="0"/>
                <a:cs typeface="Times New Roman" pitchFamily="18" charset="0"/>
              </a:rPr>
              <a:t> </a:t>
            </a:r>
            <a:r>
              <a:rPr lang="en-US" sz="2400" dirty="0" err="1" smtClean="0">
                <a:solidFill>
                  <a:srgbClr val="000000"/>
                </a:solidFill>
                <a:latin typeface="Times New Roman" pitchFamily="18" charset="0"/>
                <a:ea typeface="Times New Roman" pitchFamily="18" charset="0"/>
                <a:cs typeface="Times New Roman" pitchFamily="18" charset="0"/>
              </a:rPr>
              <a:t>tranh</a:t>
            </a:r>
            <a:r>
              <a:rPr lang="en-US" sz="2400" dirty="0" smtClean="0">
                <a:solidFill>
                  <a:srgbClr val="000000"/>
                </a:solidFill>
                <a:latin typeface="Times New Roman" pitchFamily="18" charset="0"/>
                <a:ea typeface="Times New Roman" pitchFamily="18" charset="0"/>
                <a:cs typeface="Times New Roman" pitchFamily="18" charset="0"/>
              </a:rPr>
              <a:t> </a:t>
            </a:r>
            <a:r>
              <a:rPr lang="en-US" sz="2400" dirty="0" err="1" smtClean="0">
                <a:solidFill>
                  <a:srgbClr val="000000"/>
                </a:solidFill>
                <a:latin typeface="Times New Roman" pitchFamily="18" charset="0"/>
                <a:ea typeface="Times New Roman" pitchFamily="18" charset="0"/>
                <a:cs typeface="Times New Roman" pitchFamily="18" charset="0"/>
              </a:rPr>
              <a:t>đề</a:t>
            </a:r>
            <a:r>
              <a:rPr lang="en-US" sz="2400" dirty="0" smtClean="0">
                <a:solidFill>
                  <a:srgbClr val="000000"/>
                </a:solidFill>
                <a:latin typeface="Times New Roman" pitchFamily="18" charset="0"/>
                <a:ea typeface="Times New Roman" pitchFamily="18" charset="0"/>
                <a:cs typeface="Times New Roman" pitchFamily="18" charset="0"/>
              </a:rPr>
              <a:t> </a:t>
            </a:r>
            <a:r>
              <a:rPr lang="en-US" sz="2400" dirty="0" err="1" smtClean="0">
                <a:solidFill>
                  <a:srgbClr val="000000"/>
                </a:solidFill>
                <a:latin typeface="Times New Roman" pitchFamily="18" charset="0"/>
                <a:ea typeface="Times New Roman" pitchFamily="18" charset="0"/>
                <a:cs typeface="Times New Roman" pitchFamily="18" charset="0"/>
              </a:rPr>
              <a:t>tài</a:t>
            </a:r>
            <a:r>
              <a:rPr lang="en-US" sz="2400" dirty="0" smtClean="0">
                <a:solidFill>
                  <a:srgbClr val="000000"/>
                </a:solidFill>
                <a:latin typeface="Times New Roman" pitchFamily="18" charset="0"/>
                <a:ea typeface="Times New Roman" pitchFamily="18" charset="0"/>
                <a:cs typeface="Times New Roman" pitchFamily="18" charset="0"/>
              </a:rPr>
              <a:t>, </a:t>
            </a:r>
            <a:r>
              <a:rPr lang="en-US" sz="2400" dirty="0" err="1" smtClean="0">
                <a:solidFill>
                  <a:srgbClr val="000000"/>
                </a:solidFill>
                <a:latin typeface="Times New Roman" pitchFamily="18" charset="0"/>
                <a:ea typeface="Times New Roman" pitchFamily="18" charset="0"/>
                <a:cs typeface="Times New Roman" pitchFamily="18" charset="0"/>
              </a:rPr>
              <a:t>vẽ</a:t>
            </a:r>
            <a:r>
              <a:rPr lang="en-US" sz="2400" dirty="0" smtClean="0">
                <a:solidFill>
                  <a:srgbClr val="000000"/>
                </a:solidFill>
                <a:latin typeface="Times New Roman" pitchFamily="18" charset="0"/>
                <a:ea typeface="Times New Roman" pitchFamily="18" charset="0"/>
                <a:cs typeface="Times New Roman" pitchFamily="18" charset="0"/>
              </a:rPr>
              <a:t> </a:t>
            </a:r>
            <a:r>
              <a:rPr lang="en-US" sz="2400" dirty="0" err="1" smtClean="0">
                <a:solidFill>
                  <a:srgbClr val="000000"/>
                </a:solidFill>
                <a:latin typeface="Times New Roman" pitchFamily="18" charset="0"/>
                <a:ea typeface="Times New Roman" pitchFamily="18" charset="0"/>
                <a:cs typeface="Times New Roman" pitchFamily="18" charset="0"/>
              </a:rPr>
              <a:t>trang</a:t>
            </a:r>
            <a:r>
              <a:rPr lang="en-US" sz="2400" dirty="0" smtClean="0">
                <a:solidFill>
                  <a:srgbClr val="000000"/>
                </a:solidFill>
                <a:latin typeface="Times New Roman" pitchFamily="18" charset="0"/>
                <a:ea typeface="Times New Roman" pitchFamily="18" charset="0"/>
                <a:cs typeface="Times New Roman" pitchFamily="18" charset="0"/>
              </a:rPr>
              <a:t> </a:t>
            </a:r>
            <a:r>
              <a:rPr lang="en-US" sz="2400" dirty="0" err="1" smtClean="0">
                <a:solidFill>
                  <a:srgbClr val="000000"/>
                </a:solidFill>
                <a:latin typeface="Times New Roman" pitchFamily="18" charset="0"/>
                <a:ea typeface="Times New Roman" pitchFamily="18" charset="0"/>
                <a:cs typeface="Times New Roman" pitchFamily="18" charset="0"/>
              </a:rPr>
              <a:t>trí</a:t>
            </a:r>
            <a:r>
              <a:rPr lang="en-US" sz="2400" dirty="0" smtClean="0">
                <a:solidFill>
                  <a:srgbClr val="000000"/>
                </a:solidFill>
                <a:latin typeface="Times New Roman" pitchFamily="18" charset="0"/>
                <a:ea typeface="Times New Roman" pitchFamily="18" charset="0"/>
                <a:cs typeface="Times New Roman" pitchFamily="18" charset="0"/>
              </a:rPr>
              <a:t>, </a:t>
            </a:r>
            <a:r>
              <a:rPr lang="en-US" sz="2400" dirty="0" err="1" smtClean="0">
                <a:solidFill>
                  <a:srgbClr val="000000"/>
                </a:solidFill>
                <a:latin typeface="Times New Roman" pitchFamily="18" charset="0"/>
                <a:ea typeface="Times New Roman" pitchFamily="18" charset="0"/>
                <a:cs typeface="Times New Roman" pitchFamily="18" charset="0"/>
              </a:rPr>
              <a:t>hường</a:t>
            </a:r>
            <a:r>
              <a:rPr lang="en-US" sz="2400" dirty="0" smtClean="0">
                <a:solidFill>
                  <a:srgbClr val="000000"/>
                </a:solidFill>
                <a:latin typeface="Times New Roman" pitchFamily="18" charset="0"/>
                <a:ea typeface="Times New Roman" pitchFamily="18" charset="0"/>
                <a:cs typeface="Times New Roman" pitchFamily="18" charset="0"/>
              </a:rPr>
              <a:t> </a:t>
            </a:r>
            <a:r>
              <a:rPr lang="en-US" sz="2400" dirty="0" err="1" smtClean="0">
                <a:solidFill>
                  <a:srgbClr val="000000"/>
                </a:solidFill>
                <a:latin typeface="Times New Roman" pitchFamily="18" charset="0"/>
                <a:ea typeface="Times New Roman" pitchFamily="18" charset="0"/>
                <a:cs typeface="Times New Roman" pitchFamily="18" charset="0"/>
              </a:rPr>
              <a:t>thức</a:t>
            </a:r>
            <a:r>
              <a:rPr lang="en-US" sz="2400" dirty="0" smtClean="0">
                <a:solidFill>
                  <a:srgbClr val="000000"/>
                </a:solidFill>
                <a:latin typeface="Times New Roman" pitchFamily="18" charset="0"/>
                <a:ea typeface="Times New Roman" pitchFamily="18" charset="0"/>
                <a:cs typeface="Times New Roman" pitchFamily="18" charset="0"/>
              </a:rPr>
              <a:t> </a:t>
            </a:r>
            <a:r>
              <a:rPr lang="en-US" sz="2400" dirty="0" err="1" smtClean="0">
                <a:solidFill>
                  <a:srgbClr val="000000"/>
                </a:solidFill>
                <a:latin typeface="Times New Roman" pitchFamily="18" charset="0"/>
                <a:ea typeface="Times New Roman" pitchFamily="18" charset="0"/>
                <a:cs typeface="Times New Roman" pitchFamily="18" charset="0"/>
              </a:rPr>
              <a:t>mĩ</a:t>
            </a:r>
            <a:r>
              <a:rPr lang="en-US" sz="2400" dirty="0" smtClean="0">
                <a:solidFill>
                  <a:srgbClr val="000000"/>
                </a:solidFill>
                <a:latin typeface="Times New Roman" pitchFamily="18" charset="0"/>
                <a:ea typeface="Times New Roman" pitchFamily="18" charset="0"/>
                <a:cs typeface="Times New Roman" pitchFamily="18" charset="0"/>
              </a:rPr>
              <a:t> </a:t>
            </a:r>
            <a:r>
              <a:rPr lang="en-US" sz="2400" dirty="0" err="1" smtClean="0">
                <a:solidFill>
                  <a:srgbClr val="000000"/>
                </a:solidFill>
                <a:latin typeface="Times New Roman" pitchFamily="18" charset="0"/>
                <a:ea typeface="Times New Roman" pitchFamily="18" charset="0"/>
                <a:cs typeface="Times New Roman" pitchFamily="18" charset="0"/>
              </a:rPr>
              <a:t>thuật</a:t>
            </a:r>
            <a:r>
              <a:rPr lang="en-US" sz="2400" dirty="0" smtClean="0">
                <a:solidFill>
                  <a:srgbClr val="000000"/>
                </a:solidFill>
                <a:latin typeface="Times New Roman" pitchFamily="18" charset="0"/>
                <a:ea typeface="Times New Roman" pitchFamily="18" charset="0"/>
                <a:cs typeface="Times New Roman" pitchFamily="18" charset="0"/>
              </a:rPr>
              <a:t>. ” </a:t>
            </a:r>
            <a:endParaRPr lang="en-US" sz="2400" dirty="0" smtClean="0">
              <a:latin typeface="Times New Roman" pitchFamily="18" charset="0"/>
              <a:cs typeface="Times New Roman" pitchFamily="18" charset="0"/>
            </a:endParaRPr>
          </a:p>
        </p:txBody>
      </p:sp>
      <p:sp>
        <p:nvSpPr>
          <p:cNvPr id="4" name="Rectangle 3"/>
          <p:cNvSpPr/>
          <p:nvPr/>
        </p:nvSpPr>
        <p:spPr>
          <a:xfrm>
            <a:off x="304800" y="739676"/>
            <a:ext cx="8534400" cy="2308324"/>
          </a:xfrm>
          <a:prstGeom prst="rect">
            <a:avLst/>
          </a:prstGeom>
        </p:spPr>
        <p:txBody>
          <a:bodyPr wrap="square">
            <a:spAutoFit/>
          </a:bodyPr>
          <a:lstStyle/>
          <a:p>
            <a:pPr lvl="0" indent="457200" algn="just" eaLnBrk="0" fontAlgn="base" hangingPunct="0">
              <a:spcBef>
                <a:spcPct val="0"/>
              </a:spcBef>
              <a:spcAft>
                <a:spcPct val="0"/>
              </a:spcAft>
            </a:pP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Tuy</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nhiên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vẫn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còn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những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bài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vẽ</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của</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các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nhóm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còn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hạn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chế</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về</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bố</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cục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hình</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vẽ</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đường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nét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màu</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sắc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Tôi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động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viên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khích</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lệ</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và</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đưa</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ra</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một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số</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gợi</a:t>
            </a:r>
            <a:r>
              <a:rPr lang="en-US" sz="2000" dirty="0" smtClean="0">
                <a:solidFill>
                  <a:srgbClr val="000000"/>
                </a:solidFill>
                <a:latin typeface="Times New Roman" pitchFamily="18" charset="0"/>
                <a:ea typeface="Times New Roman" pitchFamily="18" charset="0"/>
                <a:cs typeface="Times New Roman" pitchFamily="18" charset="0"/>
              </a:rPr>
              <a:t> ý </a:t>
            </a:r>
            <a:r>
              <a:rPr lang="en-US" sz="2000" dirty="0" err="1" smtClean="0">
                <a:solidFill>
                  <a:srgbClr val="000000"/>
                </a:solidFill>
                <a:latin typeface="Times New Roman" pitchFamily="18" charset="0"/>
                <a:ea typeface="Times New Roman" pitchFamily="18" charset="0"/>
                <a:cs typeface="Times New Roman" pitchFamily="18" charset="0"/>
              </a:rPr>
              <a:t>để</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các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em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hoàn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thành</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trên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cơ</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bản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khỏang</a:t>
            </a:r>
            <a:r>
              <a:rPr lang="en-US" sz="2000" dirty="0" smtClean="0">
                <a:solidFill>
                  <a:srgbClr val="000000"/>
                </a:solidFill>
                <a:latin typeface="Times New Roman" pitchFamily="18" charset="0"/>
                <a:ea typeface="Times New Roman" pitchFamily="18" charset="0"/>
                <a:cs typeface="Times New Roman" pitchFamily="18" charset="0"/>
              </a:rPr>
              <a:t> 50% - 90%.</a:t>
            </a:r>
            <a:endParaRPr lang="en-US" sz="2000" dirty="0" smtClean="0">
              <a:latin typeface="Times New Roman" pitchFamily="18" charset="0"/>
              <a:cs typeface="Times New Roman" pitchFamily="18" charset="0"/>
            </a:endParaRPr>
          </a:p>
          <a:p>
            <a:pPr lvl="0" indent="457200" algn="just" eaLnBrk="0" fontAlgn="base" hangingPunct="0">
              <a:spcBef>
                <a:spcPct val="0"/>
              </a:spcBef>
              <a:spcAft>
                <a:spcPct val="0"/>
              </a:spcAft>
            </a:pP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Học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sinh</a:t>
            </a:r>
            <a:r>
              <a:rPr lang="en-US" sz="2000" dirty="0" smtClean="0">
                <a:solidFill>
                  <a:srgbClr val="000000"/>
                </a:solidFill>
                <a:latin typeface="Times New Roman" pitchFamily="18" charset="0"/>
                <a:ea typeface="Times New Roman" pitchFamily="18" charset="0"/>
                <a:cs typeface="Times New Roman" pitchFamily="18" charset="0"/>
              </a:rPr>
              <a:t> ở </a:t>
            </a:r>
            <a:r>
              <a:rPr lang="en-US" sz="2000" dirty="0" err="1" smtClean="0">
                <a:solidFill>
                  <a:srgbClr val="000000"/>
                </a:solidFill>
                <a:latin typeface="Times New Roman" pitchFamily="18" charset="0"/>
                <a:ea typeface="Times New Roman" pitchFamily="18" charset="0"/>
                <a:cs typeface="Times New Roman" pitchFamily="18" charset="0"/>
              </a:rPr>
              <a:t>các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nhóm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nhóm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trưởng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sẽ</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ghi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nhận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những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kết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quả</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của</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nhóm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hoặc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cá</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nhân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có</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tham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gia</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phát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biểu</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có</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bài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vẽ</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tốt</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sẽ</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báo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cáo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ghi</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điểm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thưởng</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cho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giáo</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viên</a:t>
            </a:r>
            <a:endParaRPr lang="en-US" sz="2000" dirty="0" smtClean="0">
              <a:latin typeface="Times New Roman" pitchFamily="18" charset="0"/>
              <a:cs typeface="Times New Roman" pitchFamily="18" charset="0"/>
            </a:endParaRPr>
          </a:p>
          <a:p>
            <a:pPr lvl="0" indent="457200" algn="just" eaLnBrk="0" fontAlgn="base" hangingPunct="0">
              <a:spcBef>
                <a:spcPct val="0"/>
              </a:spcBef>
              <a:spcAft>
                <a:spcPct val="0"/>
              </a:spcAft>
            </a:pPr>
            <a:endParaRPr lang="en-US" sz="2400" dirty="0" smtClean="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75&quot;/&gt;&lt;/object&gt;&lt;object type=&quot;3&quot; unique_id=&quot;10006&quot;&gt;&lt;property id=&quot;20148&quot; value=&quot;5&quot;/&gt;&lt;property id=&quot;20300&quot; value=&quot;Slide 4&quot;/&gt;&lt;property id=&quot;20307&quot; value=&quot;278&quot;/&gt;&lt;/object&gt;&lt;object type=&quot;3&quot; unique_id=&quot;10007&quot;&gt;&lt;property id=&quot;20148&quot; value=&quot;5&quot;/&gt;&lt;property id=&quot;20300&quot; value=&quot;Slide 5&quot;/&gt;&lt;property id=&quot;20307&quot; value=&quot;257&quot;/&gt;&lt;/object&gt;&lt;object type=&quot;3&quot; unique_id=&quot;10008&quot;&gt;&lt;property id=&quot;20148&quot; value=&quot;5&quot;/&gt;&lt;property id=&quot;20300&quot; value=&quot;Slide 8&quot;/&gt;&lt;property id=&quot;20307&quot; value=&quot;259&quot;/&gt;&lt;/object&gt;&lt;object type=&quot;3&quot; unique_id=&quot;10009&quot;&gt;&lt;property id=&quot;20148&quot; value=&quot;5&quot;/&gt;&lt;property id=&quot;20300&quot; value=&quot;Slide 9&quot;/&gt;&lt;property id=&quot;20307&quot; value=&quot;260&quot;/&gt;&lt;/object&gt;&lt;object type=&quot;3&quot; unique_id=&quot;10012&quot;&gt;&lt;property id=&quot;20148&quot; value=&quot;5&quot;/&gt;&lt;property id=&quot;20300&quot; value=&quot;Slide 10&quot;/&gt;&lt;property id=&quot;20307&quot; value=&quot;263&quot;/&gt;&lt;/object&gt;&lt;object type=&quot;3&quot; unique_id=&quot;10211&quot;&gt;&lt;property id=&quot;20148&quot; value=&quot;5&quot;/&gt;&lt;property id=&quot;20300&quot; value=&quot;Slide 3&quot;/&gt;&lt;property id=&quot;20307&quot; value=&quot;279&quot;/&gt;&lt;/object&gt;&lt;object type=&quot;3&quot; unique_id=&quot;10420&quot;&gt;&lt;property id=&quot;20148&quot; value=&quot;5&quot;/&gt;&lt;property id=&quot;20300&quot; value=&quot;Slide 6&quot;/&gt;&lt;property id=&quot;20307&quot; value=&quot;280&quot;/&gt;&lt;/object&gt;&lt;object type=&quot;3&quot; unique_id=&quot;10630&quot;&gt;&lt;property id=&quot;20148&quot; value=&quot;5&quot;/&gt;&lt;property id=&quot;20300&quot; value=&quot;Slide 2&quot;/&gt;&lt;property id=&quot;20307&quot; value=&quot;281&quot;/&gt;&lt;/object&gt;&lt;object type=&quot;3&quot; unique_id=&quot;10807&quot;&gt;&lt;property id=&quot;20148&quot; value=&quot;5&quot;/&gt;&lt;property id=&quot;20300&quot; value=&quot;Slide 7&quot;/&gt;&lt;property id=&quot;20307&quot; value=&quot;282&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818</TotalTime>
  <Words>626</Words>
  <Application>Microsoft Office PowerPoint</Application>
  <PresentationFormat>On-screen Show (4:3)</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A46</dc:creator>
  <cp:lastModifiedBy>A46</cp:lastModifiedBy>
  <cp:revision>421</cp:revision>
  <dcterms:created xsi:type="dcterms:W3CDTF">2013-10-16T04:11:07Z</dcterms:created>
  <dcterms:modified xsi:type="dcterms:W3CDTF">2015-03-20T15:03:56Z</dcterms:modified>
</cp:coreProperties>
</file>