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8" r:id="rId3"/>
    <p:sldId id="302" r:id="rId4"/>
    <p:sldId id="299" r:id="rId5"/>
    <p:sldId id="303" r:id="rId6"/>
    <p:sldId id="300" r:id="rId7"/>
    <p:sldId id="304" r:id="rId8"/>
    <p:sldId id="292" r:id="rId9"/>
    <p:sldId id="297" r:id="rId10"/>
    <p:sldId id="306" r:id="rId11"/>
    <p:sldId id="287" r:id="rId12"/>
    <p:sldId id="288" r:id="rId13"/>
    <p:sldId id="294" r:id="rId14"/>
    <p:sldId id="289" r:id="rId15"/>
    <p:sldId id="290" r:id="rId16"/>
    <p:sldId id="296" r:id="rId17"/>
    <p:sldId id="293" r:id="rId18"/>
    <p:sldId id="291" r:id="rId19"/>
    <p:sldId id="295" r:id="rId20"/>
    <p:sldId id="301" r:id="rId21"/>
    <p:sldId id="307" r:id="rId22"/>
    <p:sldId id="28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078" y="203619"/>
            <a:ext cx="6909758" cy="690113"/>
          </a:xfrm>
        </p:spPr>
        <p:txBody>
          <a:bodyPr/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662" y="1541073"/>
            <a:ext cx="8773064" cy="519310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CoV-19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36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24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4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" y="0"/>
            <a:ext cx="2121747" cy="1535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" t="2814" r="1878" b="3085"/>
          <a:stretch>
            <a:fillRect/>
          </a:stretch>
        </p:blipFill>
        <p:spPr>
          <a:xfrm>
            <a:off x="3409950" y="2809875"/>
            <a:ext cx="44481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6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BBFD-7265-476B-94D9-11569CA0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15" y="311889"/>
            <a:ext cx="8596668" cy="83642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FF12-22FE-4E17-8D41-49CC9CA44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96" y="1071042"/>
            <a:ext cx="10835636" cy="56259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12.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128/TTKSBT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31/01/2020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Corona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nCoV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13.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280/TTKSBT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02/032020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14.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604/TTKSBT-SKMT&amp;YTTH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26/04/2020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331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BCCE1-7340-4B7D-AFAA-71BD8B1F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872" y="304800"/>
            <a:ext cx="8434030" cy="559981"/>
          </a:xfrm>
        </p:spPr>
        <p:txBody>
          <a:bodyPr>
            <a:no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47B12-FC11-4E47-8F44-836676079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09" y="1088563"/>
            <a:ext cx="9955224" cy="514610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Font typeface="Wingdings 3" charset="2"/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2599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B804-2E47-4C95-85F3-92BC2ED5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" y="200024"/>
            <a:ext cx="9601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56687-820D-4126-8BF4-8CF01DAA3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72" y="983884"/>
            <a:ext cx="9205728" cy="4734217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sinh,giáo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1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79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B804-2E47-4C95-85F3-92BC2ED5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" y="200024"/>
            <a:ext cx="9601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56687-820D-4126-8BF4-8CF01DAA3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983884"/>
            <a:ext cx="9672932" cy="536375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…( Theo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1,5m;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7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40D8-6B26-471A-A327-8A605305C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58" y="177621"/>
            <a:ext cx="10431888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85E6-32B2-4DD6-99C6-62654E1C4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33451"/>
            <a:ext cx="11275455" cy="5563042"/>
          </a:xfr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lao, tan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xen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học,lớp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ATVSTP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5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41AB5-C567-484E-8E47-525B78958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563" y="1026485"/>
            <a:ext cx="8990937" cy="4691027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Lau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Cloramin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0,05%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0EC40D8-6B26-471A-A327-8A605305C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5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23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5AD5-F34D-4444-846A-44603881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276225"/>
            <a:ext cx="10058400" cy="687571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khó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0BC25-6070-4E97-ADE5-2F556BAA0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020248"/>
            <a:ext cx="9267825" cy="4399477"/>
          </a:xfrm>
          <a:noFill/>
        </p:spPr>
        <p:txBody>
          <a:bodyPr vert="horz" lIns="91440" tIns="45720" rIns="91440" bIns="45720" rtlCol="0">
            <a:noAutofit/>
          </a:bodyPr>
          <a:lstStyle/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COVID-19).</a:t>
            </a:r>
          </a:p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42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5AD5-F34D-4444-846A-44603881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80975"/>
            <a:ext cx="10058400" cy="687571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khó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0BC25-6070-4E97-ADE5-2F556BAA0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4" y="1066799"/>
            <a:ext cx="9210675" cy="5572125"/>
          </a:xfrm>
          <a:noFill/>
        </p:spPr>
        <p:txBody>
          <a:bodyPr vert="horz" lIns="91440" tIns="45720" rIns="91440" bIns="45720" rtlCol="0">
            <a:noAutofit/>
          </a:bodyPr>
          <a:lstStyle/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fontAlgn="base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42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7C5A-304D-42CE-99C3-F509B073A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07" y="228600"/>
            <a:ext cx="9657243" cy="69820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45C6-AFD2-409D-BAE2-C21C66219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91" y="1066135"/>
            <a:ext cx="9492660" cy="4791740"/>
          </a:xfrm>
          <a:noFill/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19: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–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/CTCĐ, ĐTN,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huấn,Nhóm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16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7C5A-304D-42CE-99C3-F509B073A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08" y="228600"/>
            <a:ext cx="9790592" cy="69820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45C6-AFD2-409D-BAE2-C21C66219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08" y="1066135"/>
            <a:ext cx="9466743" cy="5132646"/>
          </a:xfrm>
          <a:noFill/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SYT, BYT;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PYT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TYT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chất,dụng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1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2A9A-7D8D-4647-B775-162DBBA2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80" y="323663"/>
            <a:ext cx="8693245" cy="93891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339AD-8B40-4517-92A4-6DBDC5F1B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85" y="1635616"/>
            <a:ext cx="9446205" cy="5222383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70 tr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BCĐ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 tr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70 tr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5722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9269A-EAB7-465E-A0CE-75A04735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18" y="130480"/>
            <a:ext cx="10056164" cy="103460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EA6B3-8762-4879-8A92-44C7FD8FC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62" y="965915"/>
            <a:ext cx="10887894" cy="534593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ho,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hoc. </a:t>
            </a:r>
          </a:p>
        </p:txBody>
      </p:sp>
    </p:spTree>
    <p:extLst>
      <p:ext uri="{BB962C8B-B14F-4D97-AF65-F5344CB8AC3E}">
        <p14:creationId xmlns:p14="http://schemas.microsoft.com/office/powerpoint/2010/main" val="342014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82FA4-8846-420A-9BCA-A0F8374B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35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5D70E-74EA-4D36-9C2C-1B818D14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47777"/>
            <a:ext cx="9498024" cy="4100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Hotline: 1800.9214</a:t>
            </a:r>
          </a:p>
        </p:txBody>
      </p:sp>
    </p:spTree>
    <p:extLst>
      <p:ext uri="{BB962C8B-B14F-4D97-AF65-F5344CB8AC3E}">
        <p14:creationId xmlns:p14="http://schemas.microsoft.com/office/powerpoint/2010/main" val="3717029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88" y="1457325"/>
            <a:ext cx="9152012" cy="205740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 fontScale="90000"/>
          </a:bodyPr>
          <a:lstStyle/>
          <a:p>
            <a:b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XIN TRÂN TRỌNG CẢM ƠN</a:t>
            </a:r>
          </a:p>
        </p:txBody>
      </p:sp>
    </p:spTree>
    <p:extLst>
      <p:ext uri="{BB962C8B-B14F-4D97-AF65-F5344CB8AC3E}">
        <p14:creationId xmlns:p14="http://schemas.microsoft.com/office/powerpoint/2010/main" val="251598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2A9A-7D8D-4647-B775-162DBBA2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76" y="181996"/>
            <a:ext cx="11269013" cy="938915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339AD-8B40-4517-92A4-6DBDC5F1B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85" y="893886"/>
            <a:ext cx="11262127" cy="5964114"/>
          </a:xfrm>
          <a:solidFill>
            <a:schemeClr val="bg1"/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de-DE" sz="1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Công tác chuẩn bị trước khi học sinh đến trường</a:t>
            </a:r>
            <a:endParaRPr lang="en-US" sz="1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de-DE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- 100% các tr</a:t>
            </a:r>
            <a:r>
              <a:rPr lang="vi-VN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sẵn vật tư, trang thiết bị sử dụng trong phòng chống dịch.</a:t>
            </a: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de-DE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- 100% các trường  thực hiện tốt công tác vệ sinh môi trường (VSMT) trường học, lớp học: 1 lần/tuần (VS ngoại cảnh), 4-5 lần VS l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de-DE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- 100%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- 100%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	+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Theo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3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A075D-A754-456E-85AD-9C6A7354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804" y="194875"/>
            <a:ext cx="11102638" cy="9176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04C36-ED7E-4CE5-B053-73D5E8DA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455" y="1110359"/>
            <a:ext cx="11578107" cy="4782472"/>
          </a:xfr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- 100%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Khi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2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A075D-A754-456E-85AD-9C6A7354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804" y="220633"/>
            <a:ext cx="11102638" cy="9176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04C36-ED7E-4CE5-B053-73D5E8DA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4" y="1123238"/>
            <a:ext cx="11578107" cy="3938159"/>
          </a:xfr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180/MT-VP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QLMT, CV 914/BYT-MT. Tuy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35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CE62D-86B4-43E8-8C61-398733FB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6266"/>
            <a:ext cx="10694711" cy="99591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B5ACE-F08B-4780-B7DE-74EA513B7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72" y="1343831"/>
            <a:ext cx="10900773" cy="4282741"/>
          </a:xfr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TH-THCS-THPT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Lang, PTTH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PTTH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…). Tuy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25615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CE62D-86B4-43E8-8C61-398733FB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28" y="236113"/>
            <a:ext cx="11140226" cy="99591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B5ACE-F08B-4780-B7DE-74EA513B7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93" y="1086251"/>
            <a:ext cx="11274260" cy="5340307"/>
          </a:xfr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…; 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Lê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THPT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THPT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Gai).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10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367C-58A0-41A5-AC45-0A843C537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728" y="85725"/>
            <a:ext cx="8529723" cy="76554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9DD68-97BC-4361-990E-BB6DC8B37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95" y="765322"/>
            <a:ext cx="11374180" cy="592122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914/BYT-MT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26/02/2020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476/MT-VP 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01/03/2020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1244/BYT-MT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13/03/2020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963/QĐ-BYT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18/03/2020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2234/BYT-MT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21/04/2020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1398/BGD&amp;ĐT-GDTC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24/04/2020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GD&amp;ĐT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783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BBFD-7265-476B-94D9-11569CA0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15" y="311889"/>
            <a:ext cx="8596668" cy="83642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FF12-22FE-4E17-8D41-49CC9CA44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96" y="1071042"/>
            <a:ext cx="10835636" cy="5625972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19/CT-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24/04/2020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8.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07/ CĐ – UBND 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22/04/2020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9.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08/CĐ-UBND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29/04/2020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10.Công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1821/SYT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24/042020 /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11.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1872/SYT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28/04/2020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sinh,sinh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3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615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1027</TotalTime>
  <Words>3207</Words>
  <Application>Microsoft Office PowerPoint</Application>
  <PresentationFormat>Widescreen</PresentationFormat>
  <Paragraphs>138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Trebuchet MS</vt:lpstr>
      <vt:lpstr>Wingdings 3</vt:lpstr>
      <vt:lpstr>Facet</vt:lpstr>
      <vt:lpstr>Trung tâm Kiểm soát bệnh tật tỉnh Quảng Ninh </vt:lpstr>
      <vt:lpstr>Công tác phòng chống dịch các trường THPT tháng 3/2020</vt:lpstr>
      <vt:lpstr>Công tác phòng chống dịch các trường THPT tháng 3/2020</vt:lpstr>
      <vt:lpstr>Công tác phòng chống dịch các trường THPT tháng 3/2020</vt:lpstr>
      <vt:lpstr>Công tác phòng chống dịch các trường THPT tháng 3/2020</vt:lpstr>
      <vt:lpstr>Công tác phòng chống dịch các trường THPT tháng 3/2020</vt:lpstr>
      <vt:lpstr>Công tác phòng chống dịch các trường THPT tháng 3/2020</vt:lpstr>
      <vt:lpstr>Căn cứ thực hiện</vt:lpstr>
      <vt:lpstr>Căn cứ thực hiện</vt:lpstr>
      <vt:lpstr>Căn cứ thực hiện</vt:lpstr>
      <vt:lpstr>Chuẩn bị trước khi học sinh đến trường</vt:lpstr>
      <vt:lpstr>Khi học sinh đi học trở lại</vt:lpstr>
      <vt:lpstr>Khi học sinh đi học trở lại</vt:lpstr>
      <vt:lpstr>Khi học sinh đi học trở lại</vt:lpstr>
      <vt:lpstr>Khi học sinh đi học trở lại</vt:lpstr>
      <vt:lpstr>Khi có học sinh sốt, ho, khó thở tại trường học</vt:lpstr>
      <vt:lpstr>Khi có học sinh sốt, ho, khó thở tại trường học</vt:lpstr>
      <vt:lpstr>Một số nội dung cần thực hiện đối với các đơn vị</vt:lpstr>
      <vt:lpstr>Một số nội dung cần thực hiện đối với các đơn vị</vt:lpstr>
      <vt:lpstr>Một số nội dung cần thực hiện đối với các đơn vị</vt:lpstr>
      <vt:lpstr>Số điện thoại đường dây nóng phòng chống dịch tỉnh Quảng Ninh</vt:lpstr>
      <vt:lpstr>     XIN TRÂN TRỌNG CẢM 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Trung tâm Kiểm soát bệnh tật tỉnh Quảng Ninh</dc:title>
  <dc:creator>Windows User</dc:creator>
  <cp:lastModifiedBy>Hoàng Thị Lê</cp:lastModifiedBy>
  <cp:revision>93</cp:revision>
  <dcterms:created xsi:type="dcterms:W3CDTF">2020-04-27T13:02:37Z</dcterms:created>
  <dcterms:modified xsi:type="dcterms:W3CDTF">2020-04-29T09:58:01Z</dcterms:modified>
</cp:coreProperties>
</file>